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hack081</dc:creator>
  <cp:lastModifiedBy>hack081</cp:lastModifiedBy>
  <cp:revision>1</cp:revision>
  <dcterms:created xsi:type="dcterms:W3CDTF">2018-11-09T22:33:30Z</dcterms:created>
  <dcterms:modified xsi:type="dcterms:W3CDTF">2018-11-09T22:33:30Z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