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1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8C0C-46A6-49B4-838F-40474579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673" y="3754733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b="1" dirty="0"/>
              <a:t>#</a:t>
            </a:r>
            <a:r>
              <a:rPr lang="en-US" sz="7000" b="1" dirty="0" err="1"/>
              <a:t>MassiveSeq</a:t>
            </a:r>
            <a:endParaRPr lang="en-US" sz="7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B16A4-14A1-4E43-97EC-D41FC0D1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3"/>
            <a:ext cx="12192000" cy="47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8C0C-46A6-49B4-838F-40474579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233"/>
            <a:ext cx="9144000" cy="1166385"/>
          </a:xfrm>
        </p:spPr>
        <p:txBody>
          <a:bodyPr>
            <a:normAutofit/>
          </a:bodyPr>
          <a:lstStyle/>
          <a:p>
            <a:r>
              <a:rPr lang="en-US" sz="7000" b="1" dirty="0"/>
              <a:t>#</a:t>
            </a:r>
            <a:r>
              <a:rPr lang="en-US" sz="7000" b="1" dirty="0" err="1"/>
              <a:t>MassiveSeq</a:t>
            </a:r>
            <a:endParaRPr lang="en-US" sz="7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BC10-AA37-44A8-B570-3BB856E7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364" y="2236284"/>
            <a:ext cx="3144982" cy="378229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b="1" dirty="0"/>
              <a:t>Team Members </a:t>
            </a:r>
          </a:p>
          <a:p>
            <a:pPr>
              <a:spcBef>
                <a:spcPts val="0"/>
              </a:spcBef>
            </a:pPr>
            <a:r>
              <a:rPr lang="en-US" sz="2500" b="1" dirty="0"/>
              <a:t>(in alphabetical order)</a:t>
            </a:r>
          </a:p>
          <a:p>
            <a:r>
              <a:rPr lang="en-US" sz="2500" dirty="0"/>
              <a:t>Swamy Rakesh </a:t>
            </a:r>
            <a:r>
              <a:rPr lang="en-US" sz="2500" dirty="0" err="1"/>
              <a:t>Adapa</a:t>
            </a:r>
            <a:endParaRPr lang="en-US" sz="2500" dirty="0"/>
          </a:p>
          <a:p>
            <a:r>
              <a:rPr lang="en-US" sz="2500" dirty="0"/>
              <a:t>Linh M. Duong</a:t>
            </a:r>
          </a:p>
          <a:p>
            <a:r>
              <a:rPr lang="en-US" sz="2500" dirty="0"/>
              <a:t>Doug Franz</a:t>
            </a:r>
          </a:p>
          <a:p>
            <a:r>
              <a:rPr lang="en-US" sz="2500" dirty="0"/>
              <a:t>Shivani Kapadia</a:t>
            </a:r>
          </a:p>
          <a:p>
            <a:r>
              <a:rPr lang="en-US" sz="2500" dirty="0"/>
              <a:t>Thomas Keller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4F3D-A8C3-4649-9B12-EB7D469D9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6" y="1648691"/>
            <a:ext cx="8285018" cy="48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6553B-008B-4450-AAF0-37F9277F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DD4-FACC-48EA-964D-C5F52EE4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ADAF-289A-47C4-AEC8-5A6B3631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SnakeMake</a:t>
            </a:r>
            <a:r>
              <a:rPr lang="en-US" dirty="0"/>
              <a:t> to run a batch of jobs on the clusters (automate process) to get through 99 samples</a:t>
            </a:r>
          </a:p>
          <a:p>
            <a:r>
              <a:rPr lang="en-US" dirty="0"/>
              <a:t>Intermediate step run every sample through</a:t>
            </a:r>
          </a:p>
          <a:p>
            <a:r>
              <a:rPr lang="en-US" dirty="0"/>
              <a:t>Last step is process with </a:t>
            </a:r>
            <a:r>
              <a:rPr lang="en-US" dirty="0" err="1"/>
              <a:t>FeatureCounts</a:t>
            </a:r>
            <a:r>
              <a:rPr lang="en-US" dirty="0"/>
              <a:t> (raw counts) to get to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25128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040B-604E-41EF-8BA9-2451C1FD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DED2-690B-41D3-B175-29FA02FA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 package in post-processing</a:t>
            </a:r>
          </a:p>
          <a:p>
            <a:pPr lvl="1"/>
            <a:r>
              <a:rPr lang="en-US" dirty="0"/>
              <a:t>Do one initial pass of meta-analyses with Meta-Seek package</a:t>
            </a:r>
          </a:p>
          <a:p>
            <a:pPr lvl="1"/>
            <a:r>
              <a:rPr lang="en-US" dirty="0"/>
              <a:t>Come back and look at other ways of classifying case and control samples by binning genes based on those classes</a:t>
            </a:r>
          </a:p>
        </p:txBody>
      </p:sp>
    </p:spTree>
    <p:extLst>
      <p:ext uri="{BB962C8B-B14F-4D97-AF65-F5344CB8AC3E}">
        <p14:creationId xmlns:p14="http://schemas.microsoft.com/office/powerpoint/2010/main" val="4526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Expression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cases and controls among 4 datasets</a:t>
            </a:r>
          </a:p>
          <a:p>
            <a:pPr lvl="1"/>
            <a:r>
              <a:rPr lang="en-US" dirty="0"/>
              <a:t>What are variations between datasets?</a:t>
            </a:r>
          </a:p>
          <a:p>
            <a:pPr lvl="2"/>
            <a:r>
              <a:rPr lang="en-US" dirty="0"/>
              <a:t>Make our own methods or use package already established?</a:t>
            </a:r>
          </a:p>
        </p:txBody>
      </p:sp>
    </p:spTree>
    <p:extLst>
      <p:ext uri="{BB962C8B-B14F-4D97-AF65-F5344CB8AC3E}">
        <p14:creationId xmlns:p14="http://schemas.microsoft.com/office/powerpoint/2010/main" val="151342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the between study batch effects</a:t>
            </a:r>
          </a:p>
          <a:p>
            <a:pPr lvl="1"/>
            <a:r>
              <a:rPr lang="en-US" dirty="0"/>
              <a:t>If we took all the data at once and look at clustering on their own, different conclusions may be reached</a:t>
            </a:r>
          </a:p>
        </p:txBody>
      </p:sp>
    </p:spTree>
    <p:extLst>
      <p:ext uri="{BB962C8B-B14F-4D97-AF65-F5344CB8AC3E}">
        <p14:creationId xmlns:p14="http://schemas.microsoft.com/office/powerpoint/2010/main" val="204335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Expanding out the GATK variant calling</a:t>
            </a:r>
          </a:p>
          <a:p>
            <a:r>
              <a:rPr lang="en-US" dirty="0"/>
              <a:t>Make system fully parallel where we can run all samples at once</a:t>
            </a:r>
          </a:p>
          <a:p>
            <a:pPr lvl="1"/>
            <a:r>
              <a:rPr lang="en-US" dirty="0"/>
              <a:t>Right now we can only run 12 samples at a time</a:t>
            </a:r>
          </a:p>
        </p:txBody>
      </p:sp>
    </p:spTree>
    <p:extLst>
      <p:ext uri="{BB962C8B-B14F-4D97-AF65-F5344CB8AC3E}">
        <p14:creationId xmlns:p14="http://schemas.microsoft.com/office/powerpoint/2010/main" val="11288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#MassiveSeq</vt:lpstr>
      <vt:lpstr>#MassiveSeq</vt:lpstr>
      <vt:lpstr>PowerPoint Presentation</vt:lpstr>
      <vt:lpstr>Pipeline</vt:lpstr>
      <vt:lpstr>Post-processing</vt:lpstr>
      <vt:lpstr>Expression Analyses</vt:lpstr>
      <vt:lpstr>Limitations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#MassiveSeq</dc:title>
  <dc:creator>Linh D</dc:creator>
  <cp:lastModifiedBy>Linh D</cp:lastModifiedBy>
  <cp:revision>22</cp:revision>
  <dcterms:created xsi:type="dcterms:W3CDTF">2019-02-26T17:48:16Z</dcterms:created>
  <dcterms:modified xsi:type="dcterms:W3CDTF">2019-02-26T23:23:39Z</dcterms:modified>
</cp:coreProperties>
</file>