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339" r:id="rId3"/>
    <p:sldId id="340" r:id="rId4"/>
    <p:sldId id="3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4"/>
  </p:normalViewPr>
  <p:slideViewPr>
    <p:cSldViewPr snapToGrid="0" snapToObject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4488A-D247-2D41-90D3-DCB90C0E61D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C6FB4-2B8A-104B-B088-81A5351F7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6FB4-2B8A-104B-B088-81A5351F7A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6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C881-2F23-FB49-B2FC-47C8C8A978A4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3786-1656-F94B-AA62-A59F34A122C2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2894-B57F-F74D-AED9-EC976A124455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6F1-D5BB-3540-B468-1ED53BB274FD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DB56-3CF9-1D4C-B186-6BDF9AC61CCA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5BE4-35C3-5F4F-B6E9-16DF17C0E090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4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6CB9-A87C-4E45-A84F-4304F5CFC88F}" type="datetime1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5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796D-6D38-CA4C-9CB3-9BD6BA286C00}" type="datetime1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FE13-772F-A04D-99EE-2BAA6AB1F0CD}" type="datetime1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EE33-B261-1247-9BC0-1028BE102485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8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2645-53E6-B742-AF2D-D675B1F222E5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0F869-55BA-7A46-983D-768275DAD4B9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C348A-4CAA-AD4C-A025-0492D96A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C7D7-D25E-2946-9EB3-1418B4C8CB69}" type="datetime1">
              <a:rPr lang="en-US" smtClean="0"/>
              <a:t>11/10/2018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37892"/>
            <a:ext cx="10058400" cy="4727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" y="495300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Feature Selection / </a:t>
            </a:r>
            <a:r>
              <a:rPr lang="en-US" sz="3600" b="1" smtClean="0">
                <a:solidFill>
                  <a:srgbClr val="0070C0"/>
                </a:solidFill>
              </a:rPr>
              <a:t>Dimension Reduction </a:t>
            </a:r>
            <a:r>
              <a:rPr lang="en-US" smtClean="0"/>
              <a:t>(out </a:t>
            </a:r>
            <a:r>
              <a:rPr lang="en-US" dirty="0" smtClean="0"/>
              <a:t>of 1846 lipid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FE13-772F-A04D-99EE-2BAA6AB1F0CD}" type="datetime1">
              <a:rPr lang="en-US" smtClean="0"/>
              <a:t>11/10/2018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" y="293787"/>
            <a:ext cx="1061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Lipid Markers of Stage 3 Classifier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63500"/>
            <a:ext cx="4813300" cy="6743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0300" y="1236365"/>
            <a:ext cx="5270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Top known lipid signal:</a:t>
            </a:r>
          </a:p>
          <a:p>
            <a:pPr marL="285750" indent="-285750">
              <a:buFont typeface="Arial" charset="0"/>
              <a:buChar char="•"/>
            </a:pPr>
            <a:r>
              <a:rPr lang="hr-HR" dirty="0" smtClean="0"/>
              <a:t>TAG</a:t>
            </a:r>
            <a:r>
              <a:rPr lang="en-US" dirty="0" smtClean="0"/>
              <a:t>(</a:t>
            </a:r>
            <a:r>
              <a:rPr lang="hr-HR" dirty="0" smtClean="0"/>
              <a:t>48</a:t>
            </a:r>
            <a:r>
              <a:rPr lang="en-US" dirty="0" smtClean="0"/>
              <a:t>:</a:t>
            </a:r>
            <a:r>
              <a:rPr lang="hr-HR" dirty="0" smtClean="0"/>
              <a:t>0</a:t>
            </a:r>
            <a:r>
              <a:rPr lang="en-US" dirty="0" smtClean="0"/>
              <a:t>) – N</a:t>
            </a:r>
            <a:r>
              <a:rPr lang="hr-HR" dirty="0" smtClean="0"/>
              <a:t>L</a:t>
            </a:r>
            <a:r>
              <a:rPr lang="en-US" dirty="0" smtClean="0"/>
              <a:t> FA(</a:t>
            </a:r>
            <a:r>
              <a:rPr lang="hr-HR" dirty="0" smtClean="0"/>
              <a:t>18</a:t>
            </a:r>
            <a:r>
              <a:rPr lang="en-US" dirty="0" smtClean="0"/>
              <a:t>:0)</a:t>
            </a:r>
            <a:endParaRPr lang="hr-HR" dirty="0" smtClean="0"/>
          </a:p>
          <a:p>
            <a:pPr marL="285750" indent="-285750">
              <a:buFont typeface="Arial" charset="0"/>
              <a:buChar char="•"/>
            </a:pPr>
            <a:r>
              <a:rPr lang="hr-HR" dirty="0" smtClean="0"/>
              <a:t>TAG</a:t>
            </a:r>
            <a:r>
              <a:rPr lang="en-US" dirty="0"/>
              <a:t>(</a:t>
            </a:r>
            <a:r>
              <a:rPr lang="hr-HR" dirty="0" smtClean="0"/>
              <a:t>48</a:t>
            </a:r>
            <a:r>
              <a:rPr lang="en-US" dirty="0" smtClean="0"/>
              <a:t>:</a:t>
            </a:r>
            <a:r>
              <a:rPr lang="hr-HR" dirty="0" smtClean="0"/>
              <a:t>0</a:t>
            </a:r>
            <a:r>
              <a:rPr lang="en-US" dirty="0"/>
              <a:t>) – N</a:t>
            </a:r>
            <a:r>
              <a:rPr lang="hr-HR" dirty="0"/>
              <a:t>L</a:t>
            </a:r>
            <a:r>
              <a:rPr lang="en-US" dirty="0"/>
              <a:t> </a:t>
            </a:r>
            <a:r>
              <a:rPr lang="en-US" dirty="0" smtClean="0"/>
              <a:t>FA(</a:t>
            </a:r>
            <a:r>
              <a:rPr lang="hr-HR" dirty="0" smtClean="0"/>
              <a:t>16</a:t>
            </a:r>
            <a:r>
              <a:rPr lang="en-US" dirty="0" smtClean="0"/>
              <a:t>:</a:t>
            </a:r>
            <a:r>
              <a:rPr lang="hr-HR" dirty="0" smtClean="0"/>
              <a:t>0</a:t>
            </a:r>
            <a:r>
              <a:rPr lang="en-US" dirty="0" smtClean="0"/>
              <a:t>)</a:t>
            </a:r>
            <a:endParaRPr lang="hr-HR" dirty="0" smtClean="0"/>
          </a:p>
          <a:p>
            <a:pPr marL="285750" indent="-285750">
              <a:buFont typeface="Arial" charset="0"/>
              <a:buChar char="•"/>
            </a:pPr>
            <a:r>
              <a:rPr lang="hr-HR" dirty="0" smtClean="0"/>
              <a:t>DAG</a:t>
            </a:r>
            <a:r>
              <a:rPr lang="en-US" dirty="0" smtClean="0"/>
              <a:t>(18:1_18:1)</a:t>
            </a:r>
            <a:endParaRPr lang="hr-HR" dirty="0"/>
          </a:p>
          <a:p>
            <a:pPr marL="285750" indent="-285750">
              <a:buFont typeface="Arial" charset="0"/>
              <a:buChar char="•"/>
            </a:pPr>
            <a:r>
              <a:rPr lang="hr-HR" dirty="0" smtClean="0"/>
              <a:t>TAG</a:t>
            </a:r>
            <a:r>
              <a:rPr lang="en-US" dirty="0" smtClean="0"/>
              <a:t>(</a:t>
            </a:r>
            <a:r>
              <a:rPr lang="hr-HR" dirty="0" smtClean="0"/>
              <a:t>52</a:t>
            </a:r>
            <a:r>
              <a:rPr lang="en-US" dirty="0" smtClean="0"/>
              <a:t>:</a:t>
            </a:r>
            <a:r>
              <a:rPr lang="hr-HR" dirty="0" smtClean="0"/>
              <a:t>4</a:t>
            </a:r>
            <a:r>
              <a:rPr lang="en-US" dirty="0" smtClean="0"/>
              <a:t>) – </a:t>
            </a:r>
            <a:r>
              <a:rPr lang="hr-HR" dirty="0" smtClean="0"/>
              <a:t>NL</a:t>
            </a:r>
            <a:r>
              <a:rPr lang="en-US" dirty="0" smtClean="0"/>
              <a:t> FA(</a:t>
            </a:r>
            <a:r>
              <a:rPr lang="hr-HR" dirty="0" smtClean="0"/>
              <a:t>20</a:t>
            </a:r>
            <a:r>
              <a:rPr lang="en-US" dirty="0" smtClean="0"/>
              <a:t>:</a:t>
            </a:r>
            <a:r>
              <a:rPr lang="hr-HR" dirty="0" smtClean="0"/>
              <a:t>4</a:t>
            </a:r>
            <a:r>
              <a:rPr lang="en-US" dirty="0" smtClean="0"/>
              <a:t>)</a:t>
            </a:r>
            <a:r>
              <a:rPr lang="hr-HR" dirty="0" smtClean="0"/>
              <a:t> </a:t>
            </a:r>
            <a:endParaRPr lang="hr-HR" dirty="0"/>
          </a:p>
          <a:p>
            <a:pPr marL="285750" indent="-285750">
              <a:buFont typeface="Arial" charset="0"/>
              <a:buChar char="•"/>
            </a:pPr>
            <a:r>
              <a:rPr lang="hr-HR" dirty="0" smtClean="0"/>
              <a:t>TAG</a:t>
            </a:r>
            <a:r>
              <a:rPr lang="en-US" dirty="0" smtClean="0"/>
              <a:t>(</a:t>
            </a:r>
            <a:r>
              <a:rPr lang="hr-HR" dirty="0" smtClean="0"/>
              <a:t>54</a:t>
            </a:r>
            <a:r>
              <a:rPr lang="en-US" dirty="0" smtClean="0"/>
              <a:t>:</a:t>
            </a:r>
            <a:r>
              <a:rPr lang="hr-HR" dirty="0" smtClean="0"/>
              <a:t>4</a:t>
            </a:r>
            <a:r>
              <a:rPr lang="en-US" dirty="0"/>
              <a:t>) – </a:t>
            </a:r>
            <a:r>
              <a:rPr lang="hr-HR" dirty="0"/>
              <a:t>NL</a:t>
            </a:r>
            <a:r>
              <a:rPr lang="en-US" dirty="0"/>
              <a:t> </a:t>
            </a:r>
            <a:r>
              <a:rPr lang="en-US" dirty="0" smtClean="0"/>
              <a:t>FA(</a:t>
            </a:r>
            <a:r>
              <a:rPr lang="hr-HR" dirty="0" smtClean="0"/>
              <a:t>22</a:t>
            </a:r>
            <a:r>
              <a:rPr lang="en-US" dirty="0" smtClean="0"/>
              <a:t>:</a:t>
            </a:r>
            <a:r>
              <a:rPr lang="hr-HR" dirty="0" smtClean="0"/>
              <a:t>4</a:t>
            </a:r>
            <a:r>
              <a:rPr lang="en-US" dirty="0" smtClean="0"/>
              <a:t>)</a:t>
            </a:r>
            <a:r>
              <a:rPr lang="hr-HR" dirty="0" smtClean="0"/>
              <a:t> </a:t>
            </a:r>
            <a:endParaRPr lang="hr-HR" dirty="0"/>
          </a:p>
          <a:p>
            <a:pPr marL="285750" indent="-285750">
              <a:buFont typeface="Arial" charset="0"/>
              <a:buChar char="•"/>
            </a:pPr>
            <a:r>
              <a:rPr lang="hr-HR" dirty="0" smtClean="0"/>
              <a:t>DAG</a:t>
            </a:r>
            <a:r>
              <a:rPr lang="en-US" dirty="0" smtClean="0"/>
              <a:t>(18:2_18:1)</a:t>
            </a:r>
            <a:r>
              <a:rPr lang="hr-HR" dirty="0" smtClean="0"/>
              <a:t> </a:t>
            </a:r>
            <a:endParaRPr lang="hr-HR" dirty="0"/>
          </a:p>
          <a:p>
            <a:pPr marL="285750" indent="-285750">
              <a:buFont typeface="Arial" charset="0"/>
              <a:buChar char="•"/>
            </a:pPr>
            <a:r>
              <a:rPr lang="nb-NO" dirty="0" smtClean="0"/>
              <a:t>PC(33:1) or PC(P-34:0) or PC(0-34:1) </a:t>
            </a:r>
            <a:endParaRPr lang="nb-NO" dirty="0"/>
          </a:p>
          <a:p>
            <a:pPr marL="285750" indent="-285750">
              <a:buFont typeface="Arial" charset="0"/>
              <a:buChar char="•"/>
            </a:pPr>
            <a:r>
              <a:rPr lang="nb-NO" dirty="0" smtClean="0"/>
              <a:t>Cer(15:0/18:1{d8}) </a:t>
            </a:r>
            <a:endParaRPr lang="nb-NO" dirty="0"/>
          </a:p>
          <a:p>
            <a:pPr marL="285750" indent="-285750">
              <a:buFont typeface="Arial" charset="0"/>
              <a:buChar char="•"/>
            </a:pPr>
            <a:r>
              <a:rPr lang="hr-HR" dirty="0" smtClean="0"/>
              <a:t>TAG</a:t>
            </a:r>
            <a:r>
              <a:rPr lang="en-US" dirty="0" smtClean="0"/>
              <a:t>(</a:t>
            </a:r>
            <a:r>
              <a:rPr lang="hr-HR" dirty="0" smtClean="0"/>
              <a:t>50</a:t>
            </a:r>
            <a:r>
              <a:rPr lang="en-US" dirty="0" smtClean="0"/>
              <a:t>:</a:t>
            </a:r>
            <a:r>
              <a:rPr lang="hr-HR" dirty="0" smtClean="0"/>
              <a:t>4</a:t>
            </a:r>
            <a:r>
              <a:rPr lang="en-US" dirty="0"/>
              <a:t>) – </a:t>
            </a:r>
            <a:r>
              <a:rPr lang="hr-HR" dirty="0"/>
              <a:t>NL</a:t>
            </a:r>
            <a:r>
              <a:rPr lang="en-US" dirty="0"/>
              <a:t> </a:t>
            </a:r>
            <a:r>
              <a:rPr lang="en-US" dirty="0" smtClean="0"/>
              <a:t>FA(</a:t>
            </a:r>
            <a:r>
              <a:rPr lang="hr-HR" dirty="0" smtClean="0"/>
              <a:t>16</a:t>
            </a:r>
            <a:r>
              <a:rPr lang="en-US" dirty="0" smtClean="0"/>
              <a:t>:</a:t>
            </a:r>
            <a:r>
              <a:rPr lang="hr-HR" dirty="0" smtClean="0"/>
              <a:t>1</a:t>
            </a:r>
            <a:r>
              <a:rPr lang="en-US" dirty="0" smtClean="0"/>
              <a:t>)</a:t>
            </a:r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1130300" y="4244221"/>
            <a:ext cx="3981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Top unknown lipid </a:t>
            </a:r>
            <a:r>
              <a:rPr lang="en-US" b="1" u="sng" dirty="0" smtClean="0"/>
              <a:t>signal (mass pairs):</a:t>
            </a:r>
            <a:endParaRPr lang="en-US" b="1" u="sng" dirty="0" smtClean="0"/>
          </a:p>
          <a:p>
            <a:pPr marL="285750" indent="-285750">
              <a:buFont typeface="Arial" charset="0"/>
              <a:buChar char="•"/>
            </a:pPr>
            <a:r>
              <a:rPr lang="nb-NO" dirty="0" smtClean="0"/>
              <a:t>U1 (729.58/570.49)</a:t>
            </a:r>
            <a:endParaRPr lang="nb-NO" dirty="0" smtClean="0"/>
          </a:p>
          <a:p>
            <a:pPr marL="285750" indent="-285750">
              <a:buFont typeface="Arial" charset="0"/>
              <a:buChar char="•"/>
            </a:pPr>
            <a:r>
              <a:rPr lang="nb-NO" dirty="0" smtClean="0"/>
              <a:t>U2 (877.73/604.48)</a:t>
            </a:r>
            <a:endParaRPr lang="nb-NO" dirty="0" smtClean="0"/>
          </a:p>
          <a:p>
            <a:pPr marL="285750" indent="-285750">
              <a:buFont typeface="Arial" charset="0"/>
              <a:buChar char="•"/>
            </a:pPr>
            <a:r>
              <a:rPr lang="nb-NO" dirty="0" smtClean="0"/>
              <a:t>U3 (</a:t>
            </a:r>
            <a:r>
              <a:rPr lang="nb-NO" dirty="0" smtClean="0"/>
              <a:t>877.73/578.46)</a:t>
            </a:r>
            <a:endParaRPr lang="nb-NO" dirty="0"/>
          </a:p>
          <a:p>
            <a:pPr marL="285750" indent="-285750">
              <a:buFont typeface="Arial" charset="0"/>
              <a:buChar char="•"/>
            </a:pPr>
            <a:r>
              <a:rPr lang="nb-NO" dirty="0" smtClean="0"/>
              <a:t>U4 (</a:t>
            </a:r>
            <a:r>
              <a:rPr lang="nb-NO" dirty="0" smtClean="0"/>
              <a:t>667.52/164.13)</a:t>
            </a:r>
            <a:endParaRPr lang="nb-NO" dirty="0" smtClean="0"/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U5 (844.70/261.19)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97217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FE13-772F-A04D-99EE-2BAA6AB1F0CD}" type="datetime1">
              <a:rPr lang="en-US" smtClean="0"/>
              <a:t>11/10/2018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663700"/>
            <a:ext cx="8547100" cy="4298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421269"/>
            <a:ext cx="1061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6 out of 20 stage 3 samples get clear separation in the following 2D space: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864463" y="5725636"/>
            <a:ext cx="24855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TAG(48:0) – NL FA(18:0)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341121" y="3422220"/>
            <a:ext cx="24855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TAG(48:0) – NL FA(16:0)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3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FE13-772F-A04D-99EE-2BAA6AB1F0CD}" type="datetime1">
              <a:rPr lang="en-US" smtClean="0"/>
              <a:t>11/10/2018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348A-4CAA-AD4C-A025-0492D96AF0A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420787"/>
            <a:ext cx="589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Stage 3 Random Forest Classifier Performance in Testing Set: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488698"/>
            <a:ext cx="4622800" cy="4867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4000" y="420787"/>
            <a:ext cx="505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Common Marker of different classifiers: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69200" y="1866900"/>
            <a:ext cx="363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mr-IN" sz="2200" dirty="0" smtClean="0"/>
              <a:t>TAG</a:t>
            </a:r>
            <a:r>
              <a:rPr lang="en-US" sz="2200" dirty="0" smtClean="0"/>
              <a:t>(</a:t>
            </a:r>
            <a:r>
              <a:rPr lang="mr-IN" sz="2200" dirty="0" smtClean="0"/>
              <a:t>48</a:t>
            </a:r>
            <a:r>
              <a:rPr lang="en-US" sz="2200" dirty="0" smtClean="0"/>
              <a:t>:</a:t>
            </a:r>
            <a:r>
              <a:rPr lang="mr-IN" sz="2200" dirty="0" smtClean="0"/>
              <a:t>0</a:t>
            </a:r>
            <a:r>
              <a:rPr lang="en-US" sz="2200" dirty="0" smtClean="0"/>
              <a:t>)</a:t>
            </a:r>
            <a:r>
              <a:rPr lang="en-US" sz="2200" dirty="0"/>
              <a:t> </a:t>
            </a:r>
            <a:r>
              <a:rPr lang="en-US" sz="2200" dirty="0" smtClean="0"/>
              <a:t>– </a:t>
            </a:r>
            <a:r>
              <a:rPr lang="mr-IN" sz="2200" dirty="0" smtClean="0"/>
              <a:t>NL</a:t>
            </a:r>
            <a:r>
              <a:rPr lang="en-US" sz="2200" dirty="0" smtClean="0"/>
              <a:t> FA(</a:t>
            </a:r>
            <a:r>
              <a:rPr lang="mr-IN" sz="2200" dirty="0" smtClean="0"/>
              <a:t>18</a:t>
            </a:r>
            <a:r>
              <a:rPr lang="en-US" sz="2200" dirty="0" smtClean="0"/>
              <a:t>:</a:t>
            </a:r>
            <a:r>
              <a:rPr lang="mr-IN" sz="2200" dirty="0" smtClean="0"/>
              <a:t>0</a:t>
            </a:r>
            <a:r>
              <a:rPr lang="en-US" sz="22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 smtClean="0"/>
          </a:p>
          <a:p>
            <a:pPr marL="285750" indent="-285750">
              <a:buFont typeface="Arial" charset="0"/>
              <a:buChar char="•"/>
            </a:pPr>
            <a:r>
              <a:rPr lang="mr-IN" sz="2200" dirty="0" smtClean="0"/>
              <a:t>TAG</a:t>
            </a:r>
            <a:r>
              <a:rPr lang="en-US" sz="2200" dirty="0" smtClean="0"/>
              <a:t>(</a:t>
            </a:r>
            <a:r>
              <a:rPr lang="mr-IN" sz="2200" dirty="0" smtClean="0"/>
              <a:t>56</a:t>
            </a:r>
            <a:r>
              <a:rPr lang="en-US" sz="2200" dirty="0" smtClean="0"/>
              <a:t>:</a:t>
            </a:r>
            <a:r>
              <a:rPr lang="mr-IN" sz="2200" dirty="0" smtClean="0"/>
              <a:t>8</a:t>
            </a:r>
            <a:r>
              <a:rPr lang="en-US" sz="2200" dirty="0"/>
              <a:t>) – </a:t>
            </a:r>
            <a:r>
              <a:rPr lang="mr-IN" sz="2200" dirty="0"/>
              <a:t>NL</a:t>
            </a:r>
            <a:r>
              <a:rPr lang="en-US" sz="2200" dirty="0"/>
              <a:t> </a:t>
            </a:r>
            <a:r>
              <a:rPr lang="en-US" sz="2200" dirty="0" smtClean="0"/>
              <a:t>FA (</a:t>
            </a:r>
            <a:r>
              <a:rPr lang="mr-IN" sz="2200" dirty="0" smtClean="0"/>
              <a:t>22</a:t>
            </a:r>
            <a:r>
              <a:rPr lang="en-US" sz="2200" dirty="0" smtClean="0"/>
              <a:t>:</a:t>
            </a:r>
            <a:r>
              <a:rPr lang="mr-IN" sz="2200" dirty="0"/>
              <a:t>6</a:t>
            </a:r>
            <a:r>
              <a:rPr lang="en-US" sz="22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Unknown (</a:t>
            </a:r>
            <a:r>
              <a:rPr lang="mr-IN" sz="2200" dirty="0" smtClean="0"/>
              <a:t>680.53</a:t>
            </a:r>
            <a:r>
              <a:rPr lang="en-US" sz="2200" dirty="0" smtClean="0"/>
              <a:t>/</a:t>
            </a:r>
            <a:r>
              <a:rPr lang="mr-IN" sz="2200" dirty="0" smtClean="0"/>
              <a:t>551.27</a:t>
            </a:r>
            <a:r>
              <a:rPr lang="en-US" sz="2200" dirty="0" smtClean="0"/>
              <a:t>)</a:t>
            </a:r>
            <a:endParaRPr lang="en-US" sz="2200" dirty="0" smtClean="0"/>
          </a:p>
          <a:p>
            <a:pPr marL="285750" indent="-285750">
              <a:buFont typeface="Arial" charset="0"/>
              <a:buChar char="•"/>
            </a:pPr>
            <a:endParaRPr lang="en-US" sz="2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Unknown (</a:t>
            </a:r>
            <a:r>
              <a:rPr lang="mr-IN" sz="2200" dirty="0" smtClean="0"/>
              <a:t>828.68</a:t>
            </a:r>
            <a:r>
              <a:rPr lang="en-US" sz="2200" dirty="0" smtClean="0"/>
              <a:t>/</a:t>
            </a:r>
            <a:r>
              <a:rPr lang="mr-IN" sz="2200" dirty="0" smtClean="0"/>
              <a:t>523.42</a:t>
            </a:r>
            <a:r>
              <a:rPr lang="en-US" sz="2200" dirty="0" smtClean="0"/>
              <a:t>)</a:t>
            </a:r>
            <a:endParaRPr lang="en-US" sz="2200" dirty="0" smtClean="0"/>
          </a:p>
          <a:p>
            <a:pPr marL="285750" indent="-285750">
              <a:buFont typeface="Arial" charset="0"/>
              <a:buChar char="•"/>
            </a:pPr>
            <a:endParaRPr lang="en-US" sz="2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Unknown (</a:t>
            </a:r>
            <a:r>
              <a:rPr lang="mr-IN" sz="2200" dirty="0" smtClean="0"/>
              <a:t>902.75</a:t>
            </a:r>
            <a:r>
              <a:rPr lang="en-US" sz="2200" dirty="0" smtClean="0"/>
              <a:t>/</a:t>
            </a:r>
            <a:r>
              <a:rPr lang="mr-IN" sz="2200" dirty="0" smtClean="0"/>
              <a:t>339.25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63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89291</TotalTime>
  <Words>231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Administrator</cp:lastModifiedBy>
  <cp:revision>327</cp:revision>
  <cp:lastPrinted>2018-06-25T18:56:33Z</cp:lastPrinted>
  <dcterms:created xsi:type="dcterms:W3CDTF">2018-05-15T21:37:30Z</dcterms:created>
  <dcterms:modified xsi:type="dcterms:W3CDTF">2018-11-10T23:00:11Z</dcterms:modified>
</cp:coreProperties>
</file>