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39" r:id="rId3"/>
    <p:sldId id="340" r:id="rId4"/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4"/>
  </p:normalViewPr>
  <p:slideViewPr>
    <p:cSldViewPr snapToGrid="0" snapToObjects="1">
      <p:cViewPr>
        <p:scale>
          <a:sx n="100" d="100"/>
          <a:sy n="100" d="100"/>
        </p:scale>
        <p:origin x="29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488A-D247-2D41-90D3-DCB90C0E61D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C6FB4-2B8A-104B-B088-81A5351F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6FB4-2B8A-104B-B088-81A5351F7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881-2F23-FB49-B2FC-47C8C8A978A4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3786-1656-F94B-AA62-A59F34A122C2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2894-B57F-F74D-AED9-EC976A124455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6F1-D5BB-3540-B468-1ED53BB274FD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B56-3CF9-1D4C-B186-6BDF9AC61CCA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5BE4-35C3-5F4F-B6E9-16DF17C0E090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6CB9-A87C-4E45-A84F-4304F5CFC88F}" type="datetime1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796D-6D38-CA4C-9CB3-9BD6BA286C00}" type="datetime1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EE33-B261-1247-9BC0-1028BE102485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2645-53E6-B742-AF2D-D675B1F222E5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F869-55BA-7A46-983D-768275DAD4B9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C7D7-D25E-2946-9EB3-1418B4C8CB69}" type="datetime1">
              <a:rPr lang="en-US" smtClean="0"/>
              <a:t>11/7/18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7892"/>
            <a:ext cx="10058400" cy="472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495300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Feature Selection / </a:t>
            </a:r>
            <a:r>
              <a:rPr lang="en-US" sz="3600" b="1" smtClean="0">
                <a:solidFill>
                  <a:srgbClr val="0070C0"/>
                </a:solidFill>
              </a:rPr>
              <a:t>Dimension Reduction </a:t>
            </a:r>
            <a:r>
              <a:rPr lang="en-US" smtClean="0"/>
              <a:t>(out </a:t>
            </a:r>
            <a:r>
              <a:rPr lang="en-US" dirty="0" smtClean="0"/>
              <a:t>of 1846 lipid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" y="293787"/>
            <a:ext cx="1061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Lipid Markers of Stage 3 Classifier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63500"/>
            <a:ext cx="4813300" cy="674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300" y="1236365"/>
            <a:ext cx="527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 known lipid signal: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TAG.48.0..NL.18.0....NH4</a:t>
            </a:r>
            <a:r>
              <a:rPr lang="hr-H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TAG.48.0</a:t>
            </a:r>
            <a:r>
              <a:rPr lang="hr-HR" dirty="0"/>
              <a:t>..NL.16.0....</a:t>
            </a:r>
            <a:r>
              <a:rPr lang="hr-HR" dirty="0" smtClean="0"/>
              <a:t>NH4.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DAG.36.2..NL.18.1.18.1..NH4</a:t>
            </a:r>
            <a:r>
              <a:rPr lang="hr-HR" dirty="0" smtClean="0"/>
              <a:t>.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TAG.52.4..NL.20.4....NH4.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TAG.54.4..NL.22.4....NH4.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DAG.36.3..NL.18.2.18.1..NH4.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nb-NO" dirty="0"/>
              <a:t>PC.33.1.....H..or.PC.34.0..P....H..or.PC.34.1..O....H. 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nb-NO" dirty="0"/>
              <a:t>Cer.41.1..d18.1.23.0..H. 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TAG.50.4..NL.16.1....NH4. 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1130300" y="4244221"/>
            <a:ext cx="527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 unknown lipid signal:</a:t>
            </a:r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u729.58_570.4902</a:t>
            </a:r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u877.73_604.4830</a:t>
            </a:r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u877.73_578.4698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u667.52_164.1375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u844.70_261.1963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7217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663700"/>
            <a:ext cx="8547100" cy="429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21269"/>
            <a:ext cx="1061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6 out of 20 stage 3 samples get clear separation in the following 2D space: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4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420787"/>
            <a:ext cx="589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Stage 3 Random Forest Classifier Performance in Testing Set: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488698"/>
            <a:ext cx="4622800" cy="4867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0" y="420787"/>
            <a:ext cx="505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Common Marker of different classifiers: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69200" y="1866900"/>
            <a:ext cx="363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mr-IN" sz="2400" dirty="0"/>
              <a:t>TAG.48.0..NL.18.0....</a:t>
            </a:r>
            <a:r>
              <a:rPr lang="mr-IN" sz="2400" dirty="0" smtClean="0"/>
              <a:t>NH4.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mr-IN" sz="2400" dirty="0" smtClean="0"/>
              <a:t>TAG.56.8</a:t>
            </a:r>
            <a:r>
              <a:rPr lang="mr-IN" sz="2400" dirty="0"/>
              <a:t>..NL.22.6....</a:t>
            </a:r>
            <a:r>
              <a:rPr lang="mr-IN" sz="2400" dirty="0" smtClean="0"/>
              <a:t>NH4.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mr-IN" sz="2400" dirty="0" smtClean="0"/>
              <a:t>u680.53_551.2772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mr-IN" sz="2400" dirty="0" smtClean="0"/>
              <a:t>u828.68_523.4207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mr-IN" sz="2400" dirty="0" smtClean="0"/>
              <a:t>u902.75_339.2559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3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89269</TotalTime>
  <Words>153</Words>
  <Application>Microsoft Macintosh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324</cp:revision>
  <cp:lastPrinted>2018-06-25T18:56:33Z</cp:lastPrinted>
  <dcterms:created xsi:type="dcterms:W3CDTF">2018-05-15T21:37:30Z</dcterms:created>
  <dcterms:modified xsi:type="dcterms:W3CDTF">2018-11-10T21:07:53Z</dcterms:modified>
</cp:coreProperties>
</file>