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3632-F855-4B04-B383-CE356EEED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53ED5-8D06-4D01-AFE2-90C6CAF24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357E6-C523-4AB4-B9D1-7643FD0E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332D-7C63-4757-BA50-494FDD9FC6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D5428-8413-4B46-AD93-5D681746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22A99-60C7-484B-967B-50D3F798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A01D-2105-4020-B63F-EF4C618C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9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3E0B-5C93-4C94-B6BE-C70A7F66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ACACE-F058-4FDF-B7CE-35994715A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3B285-D77D-467E-A902-BE437B5B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332D-7C63-4757-BA50-494FDD9FC6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F2BC5-D153-4ACD-B360-C5B8C205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842A7-D38E-45E5-8191-A0FD382E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A01D-2105-4020-B63F-EF4C618C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0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15EB4-18B5-4620-8336-3219E2537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DE461-C636-41D3-B5B2-C3A471FD5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C0680-0276-4B38-855A-D1EFBEAD0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332D-7C63-4757-BA50-494FDD9FC6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B4059-9ACC-46D0-A8AC-25350330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C9695-653F-4659-9FF0-0A2F6484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A01D-2105-4020-B63F-EF4C618C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1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E806-DEBB-4214-9E29-CF2650F0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4F8B-A12E-4536-98A5-C497D953C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98251-25DB-48E4-B216-DE12795B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332D-7C63-4757-BA50-494FDD9FC6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F1F7A-D62A-4789-8762-862E59A6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4AF7-8262-44E7-ABEF-FC455E8E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A01D-2105-4020-B63F-EF4C618C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441-EA54-4736-8FE5-C93253BD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AF1B5-A6D7-42F8-84E2-84A22F1AD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4CB33-9E63-4C49-B160-D4B1F970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332D-7C63-4757-BA50-494FDD9FC6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98C12-3F13-45D5-BA8D-5906F86E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EEB1F-4535-438C-90E7-39E9CD43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A01D-2105-4020-B63F-EF4C618C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5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0541-BC97-49B3-AEE5-1D002461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AF0A5-F91C-4B91-9C4C-2006ED6D3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9574C-2AC9-4813-B923-D133D9BBD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FDECB-7A63-4ABC-9D28-583789DB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332D-7C63-4757-BA50-494FDD9FC6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3CE6C-493B-461D-931D-AADA851C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F92D8-36DB-4C7C-981A-ED106E09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A01D-2105-4020-B63F-EF4C618C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6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B719-BE4F-420B-B6C5-193E4B853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114F8-6485-4437-8BEB-F453FBE7D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28023-5C8D-4B3F-9393-A2F7FB00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29F0F-04CF-4639-A46D-88EDD4634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5C92D-F774-40ED-B37A-F81273C67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FA233-E2B8-499A-820C-B62B15AA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332D-7C63-4757-BA50-494FDD9FC6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3615C-90E9-4E7A-AD33-452FF8CA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B23B8-AF15-40DB-981D-09BA3898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A01D-2105-4020-B63F-EF4C618C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9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3CBE-30FE-4DF4-A708-FBF88904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E853F-2574-4642-A5AD-3DE405A9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332D-7C63-4757-BA50-494FDD9FC6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B8617-372E-4AC5-978D-186A87D0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A676E-842F-4AC6-BCE1-CFD07E2A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A01D-2105-4020-B63F-EF4C618C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6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AB2EF-7EFD-4835-9B34-665F094B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332D-7C63-4757-BA50-494FDD9FC6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F60B2-84BD-49AB-8FBB-76E1CEB4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FD8E1-DA2F-43C5-A7C1-FE80008F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A01D-2105-4020-B63F-EF4C618C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2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5273-F134-4708-AD80-93658EAC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1ECD6-EED0-4A52-A0FC-EF8A5080F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AA4C3-A95F-4398-9330-EBC096B5A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C26CA-CDA4-498D-AD21-107DFAEF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332D-7C63-4757-BA50-494FDD9FC6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0CE8B-3DBD-467B-8308-629575EB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6677F-20B2-45F2-B7C0-274270C9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A01D-2105-4020-B63F-EF4C618C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2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7FE1-1D9E-49C6-9DAE-488383A8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48326-E043-4BAE-8313-AC3AB3AF8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6B5F1-19D7-42E3-B30F-7864D8DBD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35C35-0724-48E8-864B-F9C66DFE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332D-7C63-4757-BA50-494FDD9FC6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4053F-279B-4106-B745-08380130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B7682-374A-4153-A09E-0273D195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A01D-2105-4020-B63F-EF4C618C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5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CAF72-899C-4752-BABE-79A78337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23F04-336B-4432-A6EF-2365878D1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F5E96-351D-405C-A596-335C6EE58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2332D-7C63-4757-BA50-494FDD9FC6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1E498-E746-4877-BF87-685C3347E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E9E70-EDB9-4264-8730-0881B500D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BA01D-2105-4020-B63F-EF4C618C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8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369568-C12E-4824-A073-4F857AA85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B90FBF-B9C7-4259-A6A0-5257D501D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9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4D39FC4-6DA6-4C1D-80FB-4B91367650E2}"/>
              </a:ext>
            </a:extLst>
          </p:cNvPr>
          <p:cNvGrpSpPr/>
          <p:nvPr/>
        </p:nvGrpSpPr>
        <p:grpSpPr>
          <a:xfrm>
            <a:off x="1898938" y="26771"/>
            <a:ext cx="8540461" cy="6831229"/>
            <a:chOff x="2632364" y="26771"/>
            <a:chExt cx="7065818" cy="57647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16F6C4-8808-4F0F-B988-C2BFAE60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2364" y="26771"/>
              <a:ext cx="7065818" cy="39745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7B9841-BE58-48F0-AA25-9364C89659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974"/>
            <a:stretch/>
          </p:blipFill>
          <p:spPr>
            <a:xfrm>
              <a:off x="2632364" y="3095207"/>
              <a:ext cx="7065818" cy="2696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823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Cavin Ward</dc:creator>
  <cp:lastModifiedBy>Cavin Ward</cp:lastModifiedBy>
  <cp:revision>1</cp:revision>
  <dcterms:created xsi:type="dcterms:W3CDTF">2018-12-05T16:19:13Z</dcterms:created>
  <dcterms:modified xsi:type="dcterms:W3CDTF">2018-12-05T16:25:00Z</dcterms:modified>
</cp:coreProperties>
</file>