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42D"/>
    <a:srgbClr val="EED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A09D-4DB0-485E-AA37-4A4FD3EAE17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937-E4BA-4BF4-A576-D6F68A0BA2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EEE0-D5D3-4975-89B4-2E6C2C72B9F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C8E9F-32E1-427C-AAA5-87496469E3F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819D-F892-47A7-8631-3008D1B9E6F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04B7-BFD9-4A37-B8BD-0099807D4C8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CEB6-1210-4E65-B17F-9881D9D6AD0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ADE7-5C04-4B3C-A1E9-8BAB64E703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86E1-2DE3-4D4F-9EAF-F94FD72E04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73A8-BEA9-47AE-B8E3-9ECCC0901E8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1E7-EEB8-4EA4-933C-393575CE342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4E7D93B-C71D-4D22-A9B2-79DC1729B9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NCBI Hackathon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NanoPore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MagicBlast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SRA accession(s)</a:t>
            </a:r>
          </a:p>
          <a:p>
            <a:r>
              <a:rPr lang="en-US" dirty="0" smtClean="0"/>
              <a:t>List of taxonomic groups</a:t>
            </a:r>
          </a:p>
          <a:p>
            <a:r>
              <a:rPr lang="en-US" dirty="0" smtClean="0"/>
              <a:t>List of taxa that should be included/excluded from final data (whitelist/blacklist)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tools &amp;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err="1" smtClean="0"/>
              <a:t>ncbi</a:t>
            </a:r>
            <a:r>
              <a:rPr lang="en-US" sz="2800" dirty="0" smtClean="0"/>
              <a:t>-genome-download</a:t>
            </a:r>
          </a:p>
          <a:p>
            <a:pPr lvl="1"/>
            <a:r>
              <a:rPr lang="en-US" sz="2400" dirty="0" smtClean="0"/>
              <a:t>downloads all reference genomes from NCBI that belong to the specified taxonomic groups</a:t>
            </a:r>
          </a:p>
          <a:p>
            <a:pPr lvl="1"/>
            <a:r>
              <a:rPr lang="en-US" sz="2400" dirty="0" smtClean="0"/>
              <a:t>Adding a method that will provide size of the references before download</a:t>
            </a:r>
          </a:p>
          <a:p>
            <a:r>
              <a:rPr lang="en-US" sz="2800" dirty="0" smtClean="0"/>
              <a:t>Convert concatenated reference genomes into a </a:t>
            </a:r>
            <a:r>
              <a:rPr lang="en-US" sz="2800" dirty="0" err="1" smtClean="0"/>
              <a:t>magicblast</a:t>
            </a:r>
            <a:r>
              <a:rPr lang="en-US" sz="2800" dirty="0" smtClean="0"/>
              <a:t> DB</a:t>
            </a:r>
          </a:p>
          <a:p>
            <a:r>
              <a:rPr lang="en-US" sz="2800" dirty="0" smtClean="0"/>
              <a:t>Reads alignment Options:</a:t>
            </a:r>
          </a:p>
          <a:p>
            <a:pPr lvl="2"/>
            <a:r>
              <a:rPr lang="en-US" sz="2000" dirty="0" smtClean="0"/>
              <a:t>BWA </a:t>
            </a:r>
          </a:p>
          <a:p>
            <a:pPr lvl="2"/>
            <a:r>
              <a:rPr lang="en-US" sz="2000" dirty="0" err="1" smtClean="0"/>
              <a:t>MagicBlast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05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tools &amp;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Magicblast</a:t>
            </a:r>
            <a:r>
              <a:rPr lang="en-US" dirty="0" smtClean="0"/>
              <a:t> w/ reference database, only store reads that either map or not map against the reference database (according to white/black list)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filtered read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/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Limitations to </a:t>
            </a:r>
            <a:r>
              <a:rPr lang="en-US" dirty="0" err="1" smtClean="0"/>
              <a:t>MagicBlast</a:t>
            </a:r>
            <a:r>
              <a:rPr lang="en-US" dirty="0" smtClean="0"/>
              <a:t> which is not currently able to handle long reads</a:t>
            </a:r>
          </a:p>
          <a:p>
            <a:r>
              <a:rPr lang="en-US" dirty="0" smtClean="0"/>
              <a:t>Optimal way to test alignment / mapping</a:t>
            </a:r>
          </a:p>
          <a:p>
            <a:r>
              <a:rPr lang="en-US" dirty="0" smtClean="0"/>
              <a:t>Contamination report/analysis</a:t>
            </a:r>
          </a:p>
          <a:p>
            <a:r>
              <a:rPr lang="en-US" dirty="0" smtClean="0"/>
              <a:t>Variant calling</a:t>
            </a:r>
            <a:endParaRPr lang="en-US" dirty="0"/>
          </a:p>
          <a:p>
            <a:r>
              <a:rPr lang="en-US" dirty="0" smtClean="0"/>
              <a:t>Log file from the SAM Files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20</TotalTime>
  <Words>138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Arial Black</vt:lpstr>
      <vt:lpstr>Slipstream</vt:lpstr>
      <vt:lpstr>NanoPore – MagicBlast</vt:lpstr>
      <vt:lpstr>User Inputs</vt:lpstr>
      <vt:lpstr>Supporting tools &amp; approach</vt:lpstr>
      <vt:lpstr>Supporting tools &amp; approach</vt:lpstr>
      <vt:lpstr>Challenges / Next Steps</vt:lpstr>
    </vt:vector>
  </TitlesOfParts>
  <Company>Leidos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NanoPore – MagicBlast</dc:title>
  <dc:creator>Kpetigo, Hale</dc:creator>
  <cp:lastModifiedBy>Kpetigo, Hale</cp:lastModifiedBy>
  <cp:revision>3</cp:revision>
  <cp:lastPrinted>1601-01-01T00:00:00Z</cp:lastPrinted>
  <dcterms:created xsi:type="dcterms:W3CDTF">2018-01-23T16:55:08Z</dcterms:created>
  <dcterms:modified xsi:type="dcterms:W3CDTF">2018-01-23T17:15:35Z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TC010721391033</vt:lpwstr>
  </property>
</Properties>
</file>