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68077-7731-3346-8D3D-69C337C6AA3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C34A5CA-67E8-7142-A283-D6D22C4A78F9}">
      <dgm:prSet phldrT="[Text]"/>
      <dgm:spPr/>
      <dgm:t>
        <a:bodyPr/>
        <a:lstStyle/>
        <a:p>
          <a:r>
            <a:rPr lang="en-US" dirty="0" smtClean="0"/>
            <a:t>Get and Parse </a:t>
          </a:r>
          <a:r>
            <a:rPr lang="en-US" dirty="0" err="1" smtClean="0"/>
            <a:t>Pubmed</a:t>
          </a:r>
          <a:r>
            <a:rPr lang="en-US" dirty="0" smtClean="0"/>
            <a:t> XML (dl, direct.)</a:t>
          </a:r>
          <a:endParaRPr lang="en-US" dirty="0"/>
        </a:p>
      </dgm:t>
    </dgm:pt>
    <dgm:pt modelId="{FAABDD8D-D15C-EF43-97FF-C5DB6591FC6E}" type="parTrans" cxnId="{C1AA5E18-E94C-8440-AB54-34083C3627DE}">
      <dgm:prSet/>
      <dgm:spPr/>
      <dgm:t>
        <a:bodyPr/>
        <a:lstStyle/>
        <a:p>
          <a:endParaRPr lang="en-US"/>
        </a:p>
      </dgm:t>
    </dgm:pt>
    <dgm:pt modelId="{3F9A10B8-2834-0A47-B9BD-7E53BA00193C}" type="sibTrans" cxnId="{C1AA5E18-E94C-8440-AB54-34083C3627DE}">
      <dgm:prSet/>
      <dgm:spPr/>
      <dgm:t>
        <a:bodyPr/>
        <a:lstStyle/>
        <a:p>
          <a:endParaRPr lang="en-US"/>
        </a:p>
      </dgm:t>
    </dgm:pt>
    <dgm:pt modelId="{F4D3B5D4-C240-1942-9798-CE5AAF2DC6DB}">
      <dgm:prSet phldrT="[Text]"/>
      <dgm:spPr/>
      <dgm:t>
        <a:bodyPr/>
        <a:lstStyle/>
        <a:p>
          <a:r>
            <a:rPr lang="en-US" dirty="0" smtClean="0"/>
            <a:t>Create K Nearest Neighbors (using LDA, Word Embedding) from Abstract Text, etc.</a:t>
          </a:r>
          <a:endParaRPr lang="en-US" dirty="0"/>
        </a:p>
      </dgm:t>
    </dgm:pt>
    <dgm:pt modelId="{BC788A75-CD03-B943-AF84-AB3512185E2B}" type="parTrans" cxnId="{0B138B07-9CC3-5042-AA3D-E8636E5B1C66}">
      <dgm:prSet/>
      <dgm:spPr/>
      <dgm:t>
        <a:bodyPr/>
        <a:lstStyle/>
        <a:p>
          <a:endParaRPr lang="en-US"/>
        </a:p>
      </dgm:t>
    </dgm:pt>
    <dgm:pt modelId="{41E3B6D0-E04E-5F42-AC2E-1C5395D996B4}" type="sibTrans" cxnId="{0B138B07-9CC3-5042-AA3D-E8636E5B1C66}">
      <dgm:prSet/>
      <dgm:spPr/>
      <dgm:t>
        <a:bodyPr/>
        <a:lstStyle/>
        <a:p>
          <a:endParaRPr lang="en-US"/>
        </a:p>
      </dgm:t>
    </dgm:pt>
    <dgm:pt modelId="{000324C6-05F8-5E42-81E8-3FCE0AA92073}">
      <dgm:prSet phldrT="[Text]"/>
      <dgm:spPr/>
      <dgm:t>
        <a:bodyPr/>
        <a:lstStyle/>
        <a:p>
          <a:r>
            <a:rPr lang="en-US" dirty="0" smtClean="0"/>
            <a:t>Analyze clusters and reanalyze associated metadata (</a:t>
          </a:r>
          <a:r>
            <a:rPr lang="en-US" dirty="0" err="1" smtClean="0"/>
            <a:t>MeSH</a:t>
          </a:r>
          <a:r>
            <a:rPr lang="en-US" dirty="0" smtClean="0"/>
            <a:t>, Keywords) to generate related articles and new search strings</a:t>
          </a:r>
          <a:endParaRPr lang="en-US" dirty="0"/>
        </a:p>
      </dgm:t>
    </dgm:pt>
    <dgm:pt modelId="{6AD5C23F-CA97-FE41-B76C-60C54A0AD177}" type="parTrans" cxnId="{0F9932DD-A499-5C43-A7D4-4EECFB1580DE}">
      <dgm:prSet/>
      <dgm:spPr/>
      <dgm:t>
        <a:bodyPr/>
        <a:lstStyle/>
        <a:p>
          <a:endParaRPr lang="en-US"/>
        </a:p>
      </dgm:t>
    </dgm:pt>
    <dgm:pt modelId="{0C7A42A7-B74F-524D-B998-801FAF3FAA8F}" type="sibTrans" cxnId="{0F9932DD-A499-5C43-A7D4-4EECFB1580DE}">
      <dgm:prSet/>
      <dgm:spPr/>
      <dgm:t>
        <a:bodyPr/>
        <a:lstStyle/>
        <a:p>
          <a:endParaRPr lang="en-US"/>
        </a:p>
      </dgm:t>
    </dgm:pt>
    <dgm:pt modelId="{A10C4792-33F2-3944-B7AE-789B0B1AAFA6}">
      <dgm:prSet phldrT="[Text]"/>
      <dgm:spPr/>
      <dgm:t>
        <a:bodyPr/>
        <a:lstStyle/>
        <a:p>
          <a:r>
            <a:rPr lang="en-US" dirty="0" smtClean="0"/>
            <a:t>Compare test set to full set using Precision and Recall</a:t>
          </a:r>
          <a:endParaRPr lang="en-US" dirty="0"/>
        </a:p>
      </dgm:t>
    </dgm:pt>
    <dgm:pt modelId="{49C97EFB-D31B-2C4C-B602-6C08A7E2AAE2}" type="parTrans" cxnId="{BAA84EB5-AB8B-4E42-A160-DC527F2D3556}">
      <dgm:prSet/>
      <dgm:spPr/>
      <dgm:t>
        <a:bodyPr/>
        <a:lstStyle/>
        <a:p>
          <a:endParaRPr lang="en-US"/>
        </a:p>
      </dgm:t>
    </dgm:pt>
    <dgm:pt modelId="{0EABB85C-D679-FF40-860C-AC15367A415B}" type="sibTrans" cxnId="{BAA84EB5-AB8B-4E42-A160-DC527F2D3556}">
      <dgm:prSet/>
      <dgm:spPr/>
      <dgm:t>
        <a:bodyPr/>
        <a:lstStyle/>
        <a:p>
          <a:endParaRPr lang="en-US"/>
        </a:p>
      </dgm:t>
    </dgm:pt>
    <dgm:pt modelId="{BFCEB2D6-1135-974F-BA1C-BC29A51676BF}" type="pres">
      <dgm:prSet presAssocID="{B7A68077-7731-3346-8D3D-69C337C6AA34}" presName="Name0" presStyleCnt="0">
        <dgm:presLayoutVars>
          <dgm:dir/>
          <dgm:resizeHandles val="exact"/>
        </dgm:presLayoutVars>
      </dgm:prSet>
      <dgm:spPr/>
    </dgm:pt>
    <dgm:pt modelId="{837B52AA-FF4B-084A-BB85-EFFD0D152CE1}" type="pres">
      <dgm:prSet presAssocID="{2C34A5CA-67E8-7142-A283-D6D22C4A78F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C4556-DB72-3C46-8494-B5E114CF61A1}" type="pres">
      <dgm:prSet presAssocID="{3F9A10B8-2834-0A47-B9BD-7E53BA00193C}" presName="sibTrans" presStyleLbl="sibTrans2D1" presStyleIdx="0" presStyleCnt="3"/>
      <dgm:spPr/>
    </dgm:pt>
    <dgm:pt modelId="{853FB32C-A3DD-F047-B15B-3B09B7F94CE4}" type="pres">
      <dgm:prSet presAssocID="{3F9A10B8-2834-0A47-B9BD-7E53BA00193C}" presName="connectorText" presStyleLbl="sibTrans2D1" presStyleIdx="0" presStyleCnt="3"/>
      <dgm:spPr/>
    </dgm:pt>
    <dgm:pt modelId="{03858AF6-0BC2-DD47-8FBF-97CE88074EFC}" type="pres">
      <dgm:prSet presAssocID="{F4D3B5D4-C240-1942-9798-CE5AAF2DC6D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7FED-EBE5-964E-9846-7A8A5369F225}" type="pres">
      <dgm:prSet presAssocID="{41E3B6D0-E04E-5F42-AC2E-1C5395D996B4}" presName="sibTrans" presStyleLbl="sibTrans2D1" presStyleIdx="1" presStyleCnt="3"/>
      <dgm:spPr/>
    </dgm:pt>
    <dgm:pt modelId="{3C39DE25-6B00-AD41-9BE9-474BB64FD1F5}" type="pres">
      <dgm:prSet presAssocID="{41E3B6D0-E04E-5F42-AC2E-1C5395D996B4}" presName="connectorText" presStyleLbl="sibTrans2D1" presStyleIdx="1" presStyleCnt="3"/>
      <dgm:spPr/>
    </dgm:pt>
    <dgm:pt modelId="{304E1329-86CF-7F49-8890-21EC859B0FD0}" type="pres">
      <dgm:prSet presAssocID="{000324C6-05F8-5E42-81E8-3FCE0AA920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6224-C465-8547-BAB3-59AAB68A884D}" type="pres">
      <dgm:prSet presAssocID="{0C7A42A7-B74F-524D-B998-801FAF3FAA8F}" presName="sibTrans" presStyleLbl="sibTrans2D1" presStyleIdx="2" presStyleCnt="3"/>
      <dgm:spPr/>
    </dgm:pt>
    <dgm:pt modelId="{52754634-0BB3-1445-9840-A4F011FE669D}" type="pres">
      <dgm:prSet presAssocID="{0C7A42A7-B74F-524D-B998-801FAF3FAA8F}" presName="connectorText" presStyleLbl="sibTrans2D1" presStyleIdx="2" presStyleCnt="3"/>
      <dgm:spPr/>
    </dgm:pt>
    <dgm:pt modelId="{1C2522D7-7AB1-9B42-99C5-F5CF4AEDCB20}" type="pres">
      <dgm:prSet presAssocID="{A10C4792-33F2-3944-B7AE-789B0B1AAF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01D690-73C4-D549-9328-B38B5019B8F4}" type="presOf" srcId="{B7A68077-7731-3346-8D3D-69C337C6AA34}" destId="{BFCEB2D6-1135-974F-BA1C-BC29A51676BF}" srcOrd="0" destOrd="0" presId="urn:microsoft.com/office/officeart/2005/8/layout/process1"/>
    <dgm:cxn modelId="{CE6026B5-8BB9-BB4D-9A92-AD1A624D4271}" type="presOf" srcId="{F4D3B5D4-C240-1942-9798-CE5AAF2DC6DB}" destId="{03858AF6-0BC2-DD47-8FBF-97CE88074EFC}" srcOrd="0" destOrd="0" presId="urn:microsoft.com/office/officeart/2005/8/layout/process1"/>
    <dgm:cxn modelId="{C1AA5E18-E94C-8440-AB54-34083C3627DE}" srcId="{B7A68077-7731-3346-8D3D-69C337C6AA34}" destId="{2C34A5CA-67E8-7142-A283-D6D22C4A78F9}" srcOrd="0" destOrd="0" parTransId="{FAABDD8D-D15C-EF43-97FF-C5DB6591FC6E}" sibTransId="{3F9A10B8-2834-0A47-B9BD-7E53BA00193C}"/>
    <dgm:cxn modelId="{6407B2E7-FB21-B045-9DBF-B1310D08C6CE}" type="presOf" srcId="{3F9A10B8-2834-0A47-B9BD-7E53BA00193C}" destId="{853FB32C-A3DD-F047-B15B-3B09B7F94CE4}" srcOrd="1" destOrd="0" presId="urn:microsoft.com/office/officeart/2005/8/layout/process1"/>
    <dgm:cxn modelId="{504757EF-00A0-424A-BDF6-FD2429377385}" type="presOf" srcId="{2C34A5CA-67E8-7142-A283-D6D22C4A78F9}" destId="{837B52AA-FF4B-084A-BB85-EFFD0D152CE1}" srcOrd="0" destOrd="0" presId="urn:microsoft.com/office/officeart/2005/8/layout/process1"/>
    <dgm:cxn modelId="{0F9932DD-A499-5C43-A7D4-4EECFB1580DE}" srcId="{B7A68077-7731-3346-8D3D-69C337C6AA34}" destId="{000324C6-05F8-5E42-81E8-3FCE0AA92073}" srcOrd="2" destOrd="0" parTransId="{6AD5C23F-CA97-FE41-B76C-60C54A0AD177}" sibTransId="{0C7A42A7-B74F-524D-B998-801FAF3FAA8F}"/>
    <dgm:cxn modelId="{A26AC44A-61C3-834A-80F2-55CC0362FE8D}" type="presOf" srcId="{A10C4792-33F2-3944-B7AE-789B0B1AAFA6}" destId="{1C2522D7-7AB1-9B42-99C5-F5CF4AEDCB20}" srcOrd="0" destOrd="0" presId="urn:microsoft.com/office/officeart/2005/8/layout/process1"/>
    <dgm:cxn modelId="{A2F93725-9220-304F-90F2-C351C9030093}" type="presOf" srcId="{000324C6-05F8-5E42-81E8-3FCE0AA92073}" destId="{304E1329-86CF-7F49-8890-21EC859B0FD0}" srcOrd="0" destOrd="0" presId="urn:microsoft.com/office/officeart/2005/8/layout/process1"/>
    <dgm:cxn modelId="{E7177AD1-9000-D748-89D0-A5F5A4034232}" type="presOf" srcId="{41E3B6D0-E04E-5F42-AC2E-1C5395D996B4}" destId="{3C39DE25-6B00-AD41-9BE9-474BB64FD1F5}" srcOrd="1" destOrd="0" presId="urn:microsoft.com/office/officeart/2005/8/layout/process1"/>
    <dgm:cxn modelId="{0B138B07-9CC3-5042-AA3D-E8636E5B1C66}" srcId="{B7A68077-7731-3346-8D3D-69C337C6AA34}" destId="{F4D3B5D4-C240-1942-9798-CE5AAF2DC6DB}" srcOrd="1" destOrd="0" parTransId="{BC788A75-CD03-B943-AF84-AB3512185E2B}" sibTransId="{41E3B6D0-E04E-5F42-AC2E-1C5395D996B4}"/>
    <dgm:cxn modelId="{6ED101C6-0EFD-334F-A4AD-42E801E81DDA}" type="presOf" srcId="{3F9A10B8-2834-0A47-B9BD-7E53BA00193C}" destId="{BD7C4556-DB72-3C46-8494-B5E114CF61A1}" srcOrd="0" destOrd="0" presId="urn:microsoft.com/office/officeart/2005/8/layout/process1"/>
    <dgm:cxn modelId="{BAA84EB5-AB8B-4E42-A160-DC527F2D3556}" srcId="{B7A68077-7731-3346-8D3D-69C337C6AA34}" destId="{A10C4792-33F2-3944-B7AE-789B0B1AAFA6}" srcOrd="3" destOrd="0" parTransId="{49C97EFB-D31B-2C4C-B602-6C08A7E2AAE2}" sibTransId="{0EABB85C-D679-FF40-860C-AC15367A415B}"/>
    <dgm:cxn modelId="{230023FC-4FF3-5D43-8BF1-888657435D7B}" type="presOf" srcId="{41E3B6D0-E04E-5F42-AC2E-1C5395D996B4}" destId="{46347FED-EBE5-964E-9846-7A8A5369F225}" srcOrd="0" destOrd="0" presId="urn:microsoft.com/office/officeart/2005/8/layout/process1"/>
    <dgm:cxn modelId="{69AF0C98-4407-3741-88E4-A4343F2A97B0}" type="presOf" srcId="{0C7A42A7-B74F-524D-B998-801FAF3FAA8F}" destId="{F3486224-C465-8547-BAB3-59AAB68A884D}" srcOrd="0" destOrd="0" presId="urn:microsoft.com/office/officeart/2005/8/layout/process1"/>
    <dgm:cxn modelId="{54AE57BD-B0D3-4D43-8875-3F4D035DA510}" type="presOf" srcId="{0C7A42A7-B74F-524D-B998-801FAF3FAA8F}" destId="{52754634-0BB3-1445-9840-A4F011FE669D}" srcOrd="1" destOrd="0" presId="urn:microsoft.com/office/officeart/2005/8/layout/process1"/>
    <dgm:cxn modelId="{132449AE-DEEB-A245-BF19-1013E350E569}" type="presParOf" srcId="{BFCEB2D6-1135-974F-BA1C-BC29A51676BF}" destId="{837B52AA-FF4B-084A-BB85-EFFD0D152CE1}" srcOrd="0" destOrd="0" presId="urn:microsoft.com/office/officeart/2005/8/layout/process1"/>
    <dgm:cxn modelId="{D78B2F84-0886-8D49-8793-42BB453ACFEF}" type="presParOf" srcId="{BFCEB2D6-1135-974F-BA1C-BC29A51676BF}" destId="{BD7C4556-DB72-3C46-8494-B5E114CF61A1}" srcOrd="1" destOrd="0" presId="urn:microsoft.com/office/officeart/2005/8/layout/process1"/>
    <dgm:cxn modelId="{34DE670D-4368-304A-92AC-2412292B90E0}" type="presParOf" srcId="{BD7C4556-DB72-3C46-8494-B5E114CF61A1}" destId="{853FB32C-A3DD-F047-B15B-3B09B7F94CE4}" srcOrd="0" destOrd="0" presId="urn:microsoft.com/office/officeart/2005/8/layout/process1"/>
    <dgm:cxn modelId="{B7A85F2B-FE0D-EB42-9897-5B9490B1F577}" type="presParOf" srcId="{BFCEB2D6-1135-974F-BA1C-BC29A51676BF}" destId="{03858AF6-0BC2-DD47-8FBF-97CE88074EFC}" srcOrd="2" destOrd="0" presId="urn:microsoft.com/office/officeart/2005/8/layout/process1"/>
    <dgm:cxn modelId="{0B53230F-0F53-2645-9A6C-D45C197FBC42}" type="presParOf" srcId="{BFCEB2D6-1135-974F-BA1C-BC29A51676BF}" destId="{46347FED-EBE5-964E-9846-7A8A5369F225}" srcOrd="3" destOrd="0" presId="urn:microsoft.com/office/officeart/2005/8/layout/process1"/>
    <dgm:cxn modelId="{57E78F41-8C65-F247-844E-EDF03DC2FB23}" type="presParOf" srcId="{46347FED-EBE5-964E-9846-7A8A5369F225}" destId="{3C39DE25-6B00-AD41-9BE9-474BB64FD1F5}" srcOrd="0" destOrd="0" presId="urn:microsoft.com/office/officeart/2005/8/layout/process1"/>
    <dgm:cxn modelId="{9E6F7386-778A-B64B-A4D2-1E66723C6EB0}" type="presParOf" srcId="{BFCEB2D6-1135-974F-BA1C-BC29A51676BF}" destId="{304E1329-86CF-7F49-8890-21EC859B0FD0}" srcOrd="4" destOrd="0" presId="urn:microsoft.com/office/officeart/2005/8/layout/process1"/>
    <dgm:cxn modelId="{D8BA38F1-405E-7042-B7E4-DD388C7B4B80}" type="presParOf" srcId="{BFCEB2D6-1135-974F-BA1C-BC29A51676BF}" destId="{F3486224-C465-8547-BAB3-59AAB68A884D}" srcOrd="5" destOrd="0" presId="urn:microsoft.com/office/officeart/2005/8/layout/process1"/>
    <dgm:cxn modelId="{36D98B9B-0529-5A45-ACA0-48599D489EFD}" type="presParOf" srcId="{F3486224-C465-8547-BAB3-59AAB68A884D}" destId="{52754634-0BB3-1445-9840-A4F011FE669D}" srcOrd="0" destOrd="0" presId="urn:microsoft.com/office/officeart/2005/8/layout/process1"/>
    <dgm:cxn modelId="{810A8A91-8783-3F47-8FAA-A11C950A99D8}" type="presParOf" srcId="{BFCEB2D6-1135-974F-BA1C-BC29A51676BF}" destId="{1C2522D7-7AB1-9B42-99C5-F5CF4AEDCB2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B52AA-FF4B-084A-BB85-EFFD0D152CE1}">
      <dsp:nvSpPr>
        <dsp:cNvPr id="0" name=""/>
        <dsp:cNvSpPr/>
      </dsp:nvSpPr>
      <dsp:spPr>
        <a:xfrm>
          <a:off x="3616" y="1325133"/>
          <a:ext cx="1581224" cy="1875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 and Parse </a:t>
          </a:r>
          <a:r>
            <a:rPr lang="en-US" sz="1500" kern="1200" dirty="0" err="1" smtClean="0"/>
            <a:t>Pubmed</a:t>
          </a:r>
          <a:r>
            <a:rPr lang="en-US" sz="1500" kern="1200" dirty="0" smtClean="0"/>
            <a:t> XML (dl, direct.)</a:t>
          </a:r>
          <a:endParaRPr lang="en-US" sz="1500" kern="1200" dirty="0"/>
        </a:p>
      </dsp:txBody>
      <dsp:txXfrm>
        <a:off x="49928" y="1371445"/>
        <a:ext cx="1488600" cy="1783072"/>
      </dsp:txXfrm>
    </dsp:sp>
    <dsp:sp modelId="{BD7C4556-DB72-3C46-8494-B5E114CF61A1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42963" y="2145338"/>
        <a:ext cx="234653" cy="235285"/>
      </dsp:txXfrm>
    </dsp:sp>
    <dsp:sp modelId="{03858AF6-0BC2-DD47-8FBF-97CE88074EFC}">
      <dsp:nvSpPr>
        <dsp:cNvPr id="0" name=""/>
        <dsp:cNvSpPr/>
      </dsp:nvSpPr>
      <dsp:spPr>
        <a:xfrm>
          <a:off x="2217330" y="1325133"/>
          <a:ext cx="1581224" cy="1875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K Nearest Neighbors (using LDA, Word Embedding) from Abstract Text, etc.</a:t>
          </a:r>
          <a:endParaRPr lang="en-US" sz="1500" kern="1200" dirty="0"/>
        </a:p>
      </dsp:txBody>
      <dsp:txXfrm>
        <a:off x="2263642" y="1371445"/>
        <a:ext cx="1488600" cy="1783072"/>
      </dsp:txXfrm>
    </dsp:sp>
    <dsp:sp modelId="{46347FED-EBE5-964E-9846-7A8A5369F225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56677" y="2145338"/>
        <a:ext cx="234653" cy="235285"/>
      </dsp:txXfrm>
    </dsp:sp>
    <dsp:sp modelId="{304E1329-86CF-7F49-8890-21EC859B0FD0}">
      <dsp:nvSpPr>
        <dsp:cNvPr id="0" name=""/>
        <dsp:cNvSpPr/>
      </dsp:nvSpPr>
      <dsp:spPr>
        <a:xfrm>
          <a:off x="4431044" y="1325133"/>
          <a:ext cx="1581224" cy="1875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Analyze clusters and reanalyze associated metadata (</a:t>
          </a:r>
          <a:r>
            <a:rPr lang="en-US" sz="1500" kern="1200" dirty="0" err="1" smtClean="0"/>
            <a:t>MeSH</a:t>
          </a:r>
          <a:r>
            <a:rPr lang="en-US" sz="1500" kern="1200" dirty="0" smtClean="0"/>
            <a:t>, Keywords) to generate related articles and new search strings</a:t>
          </a:r>
          <a:endParaRPr lang="en-US" sz="1500" kern="1200" dirty="0"/>
        </a:p>
      </dsp:txBody>
      <dsp:txXfrm>
        <a:off x="4477356" y="1371445"/>
        <a:ext cx="1488600" cy="1783072"/>
      </dsp:txXfrm>
    </dsp:sp>
    <dsp:sp modelId="{F3486224-C465-8547-BAB3-59AAB68A884D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170391" y="2145338"/>
        <a:ext cx="234653" cy="235285"/>
      </dsp:txXfrm>
    </dsp:sp>
    <dsp:sp modelId="{1C2522D7-7AB1-9B42-99C5-F5CF4AEDCB20}">
      <dsp:nvSpPr>
        <dsp:cNvPr id="0" name=""/>
        <dsp:cNvSpPr/>
      </dsp:nvSpPr>
      <dsp:spPr>
        <a:xfrm>
          <a:off x="6644759" y="1325133"/>
          <a:ext cx="1581224" cy="1875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Compare test set to full set using Precision and Recall</a:t>
          </a:r>
          <a:endParaRPr lang="en-US" sz="1500" kern="1200" dirty="0"/>
        </a:p>
      </dsp:txBody>
      <dsp:txXfrm>
        <a:off x="6691071" y="1371445"/>
        <a:ext cx="1488600" cy="178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Pursse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Public Research Search String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clusters of articles based on topic modeling (LDA, Word Embedding) (80%)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Based on a limited set of known articles, find other articles that are similar using topic models (via either direct similarity comparison OR by building a new search string from metadata associated with article topic clusters) (?%)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known set of PMIDs with larger set of PMIDs and find precision and recall(80%)</a:t>
            </a:r>
          </a:p>
        </p:txBody>
      </p:sp>
    </p:spTree>
    <p:extLst>
      <p:ext uri="{BB962C8B-B14F-4D97-AF65-F5344CB8AC3E}">
        <p14:creationId xmlns:p14="http://schemas.microsoft.com/office/powerpoint/2010/main" val="21915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7950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145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Pursse</vt:lpstr>
      <vt:lpstr>Goals</vt:lpstr>
      <vt:lpstr>Process</vt:lpstr>
    </vt:vector>
  </TitlesOfParts>
  <Company>UMN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Pursse</dc:title>
  <dc:creator>Frank Sayre</dc:creator>
  <cp:lastModifiedBy>Frank Sayre</cp:lastModifiedBy>
  <cp:revision>5</cp:revision>
  <dcterms:created xsi:type="dcterms:W3CDTF">2018-03-20T15:33:27Z</dcterms:created>
  <dcterms:modified xsi:type="dcterms:W3CDTF">2018-03-20T16:23:41Z</dcterms:modified>
</cp:coreProperties>
</file>