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615877"/>
            <a:ext cx="7076090" cy="1217811"/>
          </a:xfrm>
        </p:spPr>
        <p:txBody>
          <a:bodyPr anchor="b">
            <a:normAutofit/>
          </a:bodyPr>
          <a:lstStyle>
            <a:lvl1pPr algn="ctr">
              <a:defRPr sz="2800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0054" y="3602038"/>
            <a:ext cx="3184635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4000"/>
              </a:lnSpc>
              <a:buNone/>
              <a:defRPr sz="2000">
                <a:latin typeface="Myriad Pro" charset="0"/>
                <a:ea typeface="Myriad Pro" charset="0"/>
                <a:cs typeface="Myriad Pr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5877"/>
            <a:ext cx="2900605" cy="12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0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438400" y="377825"/>
            <a:ext cx="7315200" cy="660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71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25000"/>
              </a:lnSpc>
              <a:buFont typeface="Arial" charset="0"/>
              <a:buChar char="•"/>
              <a:defRPr sz="2400">
                <a:latin typeface="Myriad Pro" charset="0"/>
                <a:ea typeface="Myriad Pro" charset="0"/>
                <a:cs typeface="Myriad Pro" charset="0"/>
              </a:defRPr>
            </a:lvl1pPr>
            <a:lvl2pPr marL="800100" indent="-342900">
              <a:lnSpc>
                <a:spcPct val="125000"/>
              </a:lnSpc>
              <a:buFont typeface="Arial" charset="0"/>
              <a:buChar char="•"/>
              <a:defRPr sz="2000">
                <a:latin typeface="Myriad Pro" charset="0"/>
                <a:ea typeface="Myriad Pro" charset="0"/>
                <a:cs typeface="Myriad Pro" charset="0"/>
              </a:defRPr>
            </a:lvl2pPr>
            <a:lvl3pPr marL="1200150" indent="-285750">
              <a:lnSpc>
                <a:spcPct val="125000"/>
              </a:lnSpc>
              <a:buFont typeface="Arial" charset="0"/>
              <a:buChar char="•"/>
              <a:defRPr sz="1800">
                <a:latin typeface="Myriad Pro" charset="0"/>
                <a:ea typeface="Myriad Pro" charset="0"/>
                <a:cs typeface="Myriad Pro" charset="0"/>
              </a:defRPr>
            </a:lvl3pPr>
            <a:lvl4pPr marL="1657350" indent="-285750">
              <a:lnSpc>
                <a:spcPct val="125000"/>
              </a:lnSpc>
              <a:buFont typeface="Arial" charset="0"/>
              <a:buChar char="•"/>
              <a:defRPr sz="1600">
                <a:latin typeface="Myriad Pro" charset="0"/>
                <a:ea typeface="Myriad Pro" charset="0"/>
                <a:cs typeface="Myriad Pro" charset="0"/>
              </a:defRPr>
            </a:lvl4pPr>
            <a:lvl5pPr marL="2114550" indent="-285750">
              <a:lnSpc>
                <a:spcPct val="125000"/>
              </a:lnSpc>
              <a:buFont typeface="Arial" charset="0"/>
              <a:buChar char="•"/>
              <a:defRPr sz="1400"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655"/>
            <a:ext cx="1246976" cy="5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5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79" y="566582"/>
            <a:ext cx="8784020" cy="628100"/>
          </a:xfrm>
        </p:spPr>
        <p:txBody>
          <a:bodyPr>
            <a:normAutofit/>
          </a:bodyPr>
          <a:lstStyle>
            <a:lvl1pPr>
              <a:defRPr sz="3200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741863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defRPr sz="2400">
                <a:latin typeface="Myriad Pro" charset="0"/>
                <a:ea typeface="Myriad Pro" charset="0"/>
                <a:cs typeface="Myriad Pro" charset="0"/>
              </a:defRPr>
            </a:lvl1pPr>
            <a:lvl2pPr>
              <a:lnSpc>
                <a:spcPct val="114000"/>
              </a:lnSpc>
              <a:defRPr sz="2000">
                <a:latin typeface="Myriad Pro" charset="0"/>
                <a:ea typeface="Myriad Pro" charset="0"/>
                <a:cs typeface="Myriad Pro" charset="0"/>
              </a:defRPr>
            </a:lvl2pPr>
            <a:lvl3pPr>
              <a:lnSpc>
                <a:spcPct val="114000"/>
              </a:lnSpc>
              <a:defRPr sz="1800">
                <a:latin typeface="Myriad Pro" charset="0"/>
                <a:ea typeface="Myriad Pro" charset="0"/>
                <a:cs typeface="Myriad Pro" charset="0"/>
              </a:defRPr>
            </a:lvl3pPr>
            <a:lvl4pPr>
              <a:lnSpc>
                <a:spcPct val="114000"/>
              </a:lnSpc>
              <a:defRPr sz="1600">
                <a:latin typeface="Myriad Pro" charset="0"/>
                <a:ea typeface="Myriad Pro" charset="0"/>
                <a:cs typeface="Myriad Pro" charset="0"/>
              </a:defRPr>
            </a:lvl4pPr>
            <a:lvl5pPr>
              <a:lnSpc>
                <a:spcPct val="114000"/>
              </a:lnSpc>
              <a:defRPr sz="1600"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07815"/>
            <a:ext cx="1123469" cy="4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F7C2-92E9-4D47-AAB1-942F642265F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D497-F5EF-424F-8EAE-2CE8F263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Description of the package. keep within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1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16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15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Myriad Pro</vt:lpstr>
      <vt:lpstr>Arial</vt:lpstr>
      <vt:lpstr>Custom Design</vt:lpstr>
      <vt:lpstr>Description of the package. keep within 2 lines</vt:lpstr>
      <vt:lpstr>Motivation</vt:lpstr>
      <vt:lpstr>Overview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Chengzhe Tian</dc:creator>
  <cp:lastModifiedBy>Chengzhe Tian</cp:lastModifiedBy>
  <cp:revision>6</cp:revision>
  <dcterms:created xsi:type="dcterms:W3CDTF">2018-06-23T18:46:21Z</dcterms:created>
  <dcterms:modified xsi:type="dcterms:W3CDTF">2018-06-23T19:03:37Z</dcterms:modified>
</cp:coreProperties>
</file>