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A8D"/>
    <a:srgbClr val="259BB6"/>
    <a:srgbClr val="00853C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6"/>
    <p:restoredTop sz="94746"/>
  </p:normalViewPr>
  <p:slideViewPr>
    <p:cSldViewPr snapToGrid="0" snapToObjects="1">
      <p:cViewPr>
        <p:scale>
          <a:sx n="92" d="100"/>
          <a:sy n="92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77FB-9D50-4245-B567-73ACF591D85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11B9-565B-C746-8FF5-ADEF1B2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8" y="290512"/>
            <a:ext cx="8511540" cy="50215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67200" y="5943600"/>
            <a:ext cx="4248150" cy="585788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Visualization (cell type, patient, gene- or disease- specific variants)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48400" y="5312092"/>
            <a:ext cx="0" cy="498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248400" y="914400"/>
            <a:ext cx="19050" cy="22479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7450" y="3162300"/>
            <a:ext cx="29527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743825" y="3222545"/>
            <a:ext cx="1476376" cy="258770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0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76911" y="286703"/>
            <a:ext cx="1162050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SC3.sh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14511" y="2036922"/>
            <a:ext cx="3962400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BioProject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to SRA and metadata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38961" y="2036922"/>
            <a:ext cx="3962400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Gene/Disease to SNPs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6724" y="3524250"/>
            <a:ext cx="4162425" cy="6286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PSST</a:t>
            </a:r>
            <a:endParaRPr lang="en-US" sz="2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90797" y="5391150"/>
            <a:ext cx="7524750" cy="971550"/>
          </a:xfrm>
          <a:prstGeom prst="round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Interactive visualization</a:t>
            </a:r>
            <a:r>
              <a:rPr lang="en-US" sz="22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of variants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y </a:t>
            </a:r>
            <a:r>
              <a:rPr lang="en-US" sz="22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cell type, patient, disease, etc.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91350" y="3701415"/>
            <a:ext cx="1285494" cy="280035"/>
          </a:xfrm>
          <a:prstGeom prst="roundRect">
            <a:avLst/>
          </a:prstGeom>
          <a:solidFill>
            <a:srgbClr val="008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Magic-BLAST</a:t>
            </a:r>
            <a:endParaRPr lang="en-US" sz="15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Can 10"/>
          <p:cNvSpPr/>
          <p:nvPr/>
        </p:nvSpPr>
        <p:spPr>
          <a:xfrm>
            <a:off x="1990724" y="1159669"/>
            <a:ext cx="723900" cy="706755"/>
          </a:xfrm>
          <a:prstGeom prst="can">
            <a:avLst/>
          </a:prstGeom>
          <a:solidFill>
            <a:srgbClr val="188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905124" y="1159669"/>
            <a:ext cx="1238250" cy="706755"/>
          </a:xfrm>
          <a:prstGeom prst="can">
            <a:avLst/>
          </a:prstGeom>
          <a:solidFill>
            <a:srgbClr val="188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BioProject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439149" y="5562600"/>
            <a:ext cx="1285494" cy="628649"/>
          </a:xfrm>
          <a:prstGeom prst="roundRect">
            <a:avLst/>
          </a:prstGeom>
          <a:solidFill>
            <a:srgbClr val="008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ViRGo</a:t>
            </a:r>
            <a:endParaRPr lang="en-US" sz="1500" dirty="0" smtClean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ctr"/>
            <a:r>
              <a:rPr lang="en-US" sz="15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Shiny App</a:t>
            </a:r>
            <a:endParaRPr lang="en-US" sz="15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9906000" y="1159669"/>
            <a:ext cx="895350" cy="706755"/>
          </a:xfrm>
          <a:prstGeom prst="can">
            <a:avLst/>
          </a:prstGeom>
          <a:solidFill>
            <a:srgbClr val="188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ClinVar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6900" y="421601"/>
            <a:ext cx="294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BioProject</a:t>
            </a:r>
            <a:r>
              <a:rPr lang="en-US" dirty="0" smtClean="0"/>
              <a:t> Accession Number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93831" y="42410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or Disease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706" y="4545568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 Accessions with SNP IDs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  <a:endCxn id="5" idx="1"/>
          </p:cNvCxnSpPr>
          <p:nvPr/>
        </p:nvCxnSpPr>
        <p:spPr>
          <a:xfrm flipV="1">
            <a:off x="4811424" y="601028"/>
            <a:ext cx="965487" cy="5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" idx="3"/>
          </p:cNvCxnSpPr>
          <p:nvPr/>
        </p:nvCxnSpPr>
        <p:spPr>
          <a:xfrm flipH="1" flipV="1">
            <a:off x="6938961" y="601028"/>
            <a:ext cx="2154870" cy="7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>
            <a:off x="3795711" y="2665572"/>
            <a:ext cx="2562226" cy="85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 flipH="1">
            <a:off x="6357937" y="2665572"/>
            <a:ext cx="2562224" cy="85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48408" y="4152901"/>
            <a:ext cx="0" cy="392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48408" y="4914900"/>
            <a:ext cx="4764" cy="47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6" idx="0"/>
          </p:cNvCxnSpPr>
          <p:nvPr/>
        </p:nvCxnSpPr>
        <p:spPr>
          <a:xfrm flipH="1">
            <a:off x="3795711" y="915353"/>
            <a:ext cx="2562225" cy="1121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2"/>
            <a:endCxn id="7" idx="0"/>
          </p:cNvCxnSpPr>
          <p:nvPr/>
        </p:nvCxnSpPr>
        <p:spPr>
          <a:xfrm>
            <a:off x="6357936" y="915353"/>
            <a:ext cx="2562225" cy="1121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</p:cNvCxnSpPr>
          <p:nvPr/>
        </p:nvCxnSpPr>
        <p:spPr>
          <a:xfrm>
            <a:off x="2352674" y="1866424"/>
            <a:ext cx="238123" cy="1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80292" y="1866424"/>
            <a:ext cx="238123" cy="1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15547" y="1880890"/>
            <a:ext cx="238129" cy="1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938961" y="790933"/>
            <a:ext cx="424165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180618" y="790933"/>
            <a:ext cx="0" cy="391961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7994073" y="4696691"/>
            <a:ext cx="3186546" cy="1385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994073" y="4710545"/>
            <a:ext cx="0" cy="6806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5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2018-01-22T17:50:40Z</dcterms:created>
  <dcterms:modified xsi:type="dcterms:W3CDTF">2018-01-27T02:20:54Z</dcterms:modified>
</cp:coreProperties>
</file>