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746"/>
  </p:normalViewPr>
  <p:slideViewPr>
    <p:cSldViewPr snapToGrid="0" snapToObjects="1">
      <p:cViewPr varScale="1">
        <p:scale>
          <a:sx n="67" d="100"/>
          <a:sy n="67" d="100"/>
        </p:scale>
        <p:origin x="17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77FB-9D50-4245-B567-73ACF591D85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11B9-565B-C746-8FF5-ADEF1B2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77FB-9D50-4245-B567-73ACF591D85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11B9-565B-C746-8FF5-ADEF1B2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77FB-9D50-4245-B567-73ACF591D85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11B9-565B-C746-8FF5-ADEF1B2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77FB-9D50-4245-B567-73ACF591D85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11B9-565B-C746-8FF5-ADEF1B2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8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77FB-9D50-4245-B567-73ACF591D85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11B9-565B-C746-8FF5-ADEF1B2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0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77FB-9D50-4245-B567-73ACF591D85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11B9-565B-C746-8FF5-ADEF1B2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8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77FB-9D50-4245-B567-73ACF591D85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11B9-565B-C746-8FF5-ADEF1B2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77FB-9D50-4245-B567-73ACF591D85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11B9-565B-C746-8FF5-ADEF1B2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9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77FB-9D50-4245-B567-73ACF591D85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11B9-565B-C746-8FF5-ADEF1B2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0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77FB-9D50-4245-B567-73ACF591D85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11B9-565B-C746-8FF5-ADEF1B2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4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77FB-9D50-4245-B567-73ACF591D85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11B9-565B-C746-8FF5-ADEF1B2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5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77FB-9D50-4245-B567-73ACF591D85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B11B9-565B-C746-8FF5-ADEF1B2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0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8" y="290512"/>
            <a:ext cx="8511540" cy="502158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267200" y="5943600"/>
            <a:ext cx="4248150" cy="58578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 (cell type, patient, gene- or disease- specific variants)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48400" y="5312092"/>
            <a:ext cx="0" cy="498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248400" y="914400"/>
            <a:ext cx="19050" cy="22479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67450" y="3162300"/>
            <a:ext cx="295275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743825" y="3222545"/>
            <a:ext cx="1476376" cy="258770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10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2018-01-22T17:50:40Z</dcterms:created>
  <dcterms:modified xsi:type="dcterms:W3CDTF">2018-01-22T18:03:49Z</dcterms:modified>
</cp:coreProperties>
</file>