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15" autoAdjust="0"/>
  </p:normalViewPr>
  <p:slideViewPr>
    <p:cSldViewPr snapToGrid="0">
      <p:cViewPr varScale="1">
        <p:scale>
          <a:sx n="82" d="100"/>
          <a:sy n="82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B18A1-47E0-4D6E-8309-7B2C77B377AA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49304E-7089-4D23-8137-60B67E4471A6}">
      <dgm:prSet phldrT="[Text]" custT="1"/>
      <dgm:spPr/>
      <dgm:t>
        <a:bodyPr/>
        <a:lstStyle/>
        <a:p>
          <a:r>
            <a:rPr lang="en-US" sz="2000" dirty="0"/>
            <a:t>User Inputs</a:t>
          </a:r>
        </a:p>
      </dgm:t>
    </dgm:pt>
    <dgm:pt modelId="{90C52FD0-62D9-4F54-8E06-2B90B5EBCBA3}" type="parTrans" cxnId="{982BE7D3-E27C-4578-8AB1-05A3C5DFFAFE}">
      <dgm:prSet/>
      <dgm:spPr/>
      <dgm:t>
        <a:bodyPr/>
        <a:lstStyle/>
        <a:p>
          <a:endParaRPr lang="en-US"/>
        </a:p>
      </dgm:t>
    </dgm:pt>
    <dgm:pt modelId="{08F0D8BF-F302-44C2-869E-42C341B4C33D}" type="sibTrans" cxnId="{982BE7D3-E27C-4578-8AB1-05A3C5DFFAFE}">
      <dgm:prSet/>
      <dgm:spPr/>
      <dgm:t>
        <a:bodyPr/>
        <a:lstStyle/>
        <a:p>
          <a:endParaRPr lang="en-US" dirty="0"/>
        </a:p>
      </dgm:t>
    </dgm:pt>
    <dgm:pt modelId="{C8E1DC6D-1968-41C3-8082-87EE513EBF29}">
      <dgm:prSet phldrT="[Text]" custT="1"/>
      <dgm:spPr/>
      <dgm:t>
        <a:bodyPr/>
        <a:lstStyle/>
        <a:p>
          <a:r>
            <a:rPr lang="en-US" sz="1100" b="0" i="0" u="none" dirty="0"/>
            <a:t>SRR Accession</a:t>
          </a:r>
          <a:endParaRPr lang="en-US" sz="1100" dirty="0"/>
        </a:p>
      </dgm:t>
    </dgm:pt>
    <dgm:pt modelId="{890D8870-0B99-4FA2-8EB6-D4AC99C96B2C}" type="parTrans" cxnId="{834283B7-C6F6-4E61-8781-0D25AD0BFB2C}">
      <dgm:prSet/>
      <dgm:spPr/>
      <dgm:t>
        <a:bodyPr/>
        <a:lstStyle/>
        <a:p>
          <a:endParaRPr lang="en-US"/>
        </a:p>
      </dgm:t>
    </dgm:pt>
    <dgm:pt modelId="{6DF3F035-7B73-4BC2-8FBF-681BA51C531F}" type="sibTrans" cxnId="{834283B7-C6F6-4E61-8781-0D25AD0BFB2C}">
      <dgm:prSet/>
      <dgm:spPr/>
      <dgm:t>
        <a:bodyPr/>
        <a:lstStyle/>
        <a:p>
          <a:endParaRPr lang="en-US"/>
        </a:p>
      </dgm:t>
    </dgm:pt>
    <dgm:pt modelId="{5984D4DE-A487-4966-A2C6-2DC4CAC7BC27}">
      <dgm:prSet phldrT="[Text]" custT="1"/>
      <dgm:spPr/>
      <dgm:t>
        <a:bodyPr/>
        <a:lstStyle/>
        <a:p>
          <a:r>
            <a:rPr lang="en-US" sz="1100" b="0" i="0" u="none" dirty="0"/>
            <a:t>Gene IDS</a:t>
          </a:r>
          <a:endParaRPr lang="en-US" sz="1100" dirty="0"/>
        </a:p>
      </dgm:t>
    </dgm:pt>
    <dgm:pt modelId="{CBE9E06E-930F-4810-8BF1-3E70B9A2F28E}" type="parTrans" cxnId="{71A9B991-3CB6-4A63-9A44-8872497D51C3}">
      <dgm:prSet/>
      <dgm:spPr/>
      <dgm:t>
        <a:bodyPr/>
        <a:lstStyle/>
        <a:p>
          <a:endParaRPr lang="en-US"/>
        </a:p>
      </dgm:t>
    </dgm:pt>
    <dgm:pt modelId="{A60F6097-9730-4CB2-9092-BBF6F7347B1C}" type="sibTrans" cxnId="{71A9B991-3CB6-4A63-9A44-8872497D51C3}">
      <dgm:prSet/>
      <dgm:spPr/>
      <dgm:t>
        <a:bodyPr/>
        <a:lstStyle/>
        <a:p>
          <a:endParaRPr lang="en-US"/>
        </a:p>
      </dgm:t>
    </dgm:pt>
    <dgm:pt modelId="{D91ACE9B-8B71-4B64-953F-ED50FC975013}">
      <dgm:prSet phldrT="[Text]" custT="1"/>
      <dgm:spPr/>
      <dgm:t>
        <a:bodyPr/>
        <a:lstStyle/>
        <a:p>
          <a:r>
            <a:rPr lang="en-US" sz="1900" dirty="0"/>
            <a:t>Magic Blast</a:t>
          </a:r>
        </a:p>
      </dgm:t>
    </dgm:pt>
    <dgm:pt modelId="{E80A1306-4AB0-4EC5-883B-419B045D909C}" type="parTrans" cxnId="{4B3E5595-5CCE-41D5-A5C0-F9D716282802}">
      <dgm:prSet/>
      <dgm:spPr/>
      <dgm:t>
        <a:bodyPr/>
        <a:lstStyle/>
        <a:p>
          <a:endParaRPr lang="en-US"/>
        </a:p>
      </dgm:t>
    </dgm:pt>
    <dgm:pt modelId="{C2E6FAAF-D7B7-4890-A024-C0DC30ED0ECA}" type="sibTrans" cxnId="{4B3E5595-5CCE-41D5-A5C0-F9D716282802}">
      <dgm:prSet/>
      <dgm:spPr/>
      <dgm:t>
        <a:bodyPr/>
        <a:lstStyle/>
        <a:p>
          <a:endParaRPr lang="en-US" dirty="0"/>
        </a:p>
      </dgm:t>
    </dgm:pt>
    <dgm:pt modelId="{B781E6D9-635F-4F61-B877-DE85B81B793A}">
      <dgm:prSet phldrT="[Text]"/>
      <dgm:spPr/>
      <dgm:t>
        <a:bodyPr/>
        <a:lstStyle/>
        <a:p>
          <a:r>
            <a:rPr lang="en-US" b="0" i="0" u="none" dirty="0"/>
            <a:t>Stream sequences from SRA database in command line to pipe to magic Blast</a:t>
          </a:r>
          <a:endParaRPr lang="en-US" dirty="0"/>
        </a:p>
      </dgm:t>
    </dgm:pt>
    <dgm:pt modelId="{F39F4061-A0B6-4388-83FF-A78562F400DD}" type="parTrans" cxnId="{F5A62E8B-2D03-4993-B98D-5E1BDA705006}">
      <dgm:prSet/>
      <dgm:spPr/>
      <dgm:t>
        <a:bodyPr/>
        <a:lstStyle/>
        <a:p>
          <a:endParaRPr lang="en-US"/>
        </a:p>
      </dgm:t>
    </dgm:pt>
    <dgm:pt modelId="{62F6DC83-AFEC-4A7A-B235-27DD37FE909F}" type="sibTrans" cxnId="{F5A62E8B-2D03-4993-B98D-5E1BDA705006}">
      <dgm:prSet/>
      <dgm:spPr/>
      <dgm:t>
        <a:bodyPr/>
        <a:lstStyle/>
        <a:p>
          <a:endParaRPr lang="en-US"/>
        </a:p>
      </dgm:t>
    </dgm:pt>
    <dgm:pt modelId="{EE5730DA-18D6-473D-B785-FA31DF969BB0}">
      <dgm:prSet phldrT="[Text]" custT="1"/>
      <dgm:spPr/>
      <dgm:t>
        <a:bodyPr/>
        <a:lstStyle/>
        <a:p>
          <a:r>
            <a:rPr lang="en-US" sz="1900" dirty="0"/>
            <a:t>Subread</a:t>
          </a:r>
        </a:p>
      </dgm:t>
    </dgm:pt>
    <dgm:pt modelId="{6BA21219-9137-4818-9D99-E1A5386388F0}" type="parTrans" cxnId="{2B1BE8B2-0AED-471E-A51D-E733FEE96AD2}">
      <dgm:prSet/>
      <dgm:spPr/>
      <dgm:t>
        <a:bodyPr/>
        <a:lstStyle/>
        <a:p>
          <a:endParaRPr lang="en-US"/>
        </a:p>
      </dgm:t>
    </dgm:pt>
    <dgm:pt modelId="{FC45C9AF-0361-4B27-919E-925EBC6D4845}" type="sibTrans" cxnId="{2B1BE8B2-0AED-471E-A51D-E733FEE96AD2}">
      <dgm:prSet/>
      <dgm:spPr/>
      <dgm:t>
        <a:bodyPr/>
        <a:lstStyle/>
        <a:p>
          <a:endParaRPr lang="en-US"/>
        </a:p>
      </dgm:t>
    </dgm:pt>
    <dgm:pt modelId="{A4858CDE-44AB-4F92-BBF1-F0109E56FE9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0" i="0" u="none" dirty="0"/>
            <a:t>Published RNASeq Data @ NCBI</a:t>
          </a:r>
          <a:endParaRPr lang="en-US" sz="1100" dirty="0"/>
        </a:p>
      </dgm:t>
    </dgm:pt>
    <dgm:pt modelId="{93B8F1D0-BF4B-4892-84B4-84D01EE491EE}" type="parTrans" cxnId="{E0B87DB2-B6A7-427E-9455-ABE2C8E2D948}">
      <dgm:prSet/>
      <dgm:spPr/>
      <dgm:t>
        <a:bodyPr/>
        <a:lstStyle/>
        <a:p>
          <a:endParaRPr lang="en-US"/>
        </a:p>
      </dgm:t>
    </dgm:pt>
    <dgm:pt modelId="{FE3A70ED-7181-4344-846B-E912A6DEBA7C}" type="sibTrans" cxnId="{E0B87DB2-B6A7-427E-9455-ABE2C8E2D948}">
      <dgm:prSet/>
      <dgm:spPr/>
      <dgm:t>
        <a:bodyPr/>
        <a:lstStyle/>
        <a:p>
          <a:endParaRPr lang="en-US"/>
        </a:p>
      </dgm:t>
    </dgm:pt>
    <dgm:pt modelId="{1197E6F4-D797-477A-97CB-499D382CE42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0" i="0" u="none" dirty="0"/>
            <a:t>Users choose two samples to compare</a:t>
          </a:r>
        </a:p>
      </dgm:t>
    </dgm:pt>
    <dgm:pt modelId="{4E6D0F98-99F5-4F15-A6D5-5CC23C98A624}" type="parTrans" cxnId="{44D03EC8-D237-4F5D-8926-8F3C3F6A690B}">
      <dgm:prSet/>
      <dgm:spPr/>
      <dgm:t>
        <a:bodyPr/>
        <a:lstStyle/>
        <a:p>
          <a:endParaRPr lang="en-US"/>
        </a:p>
      </dgm:t>
    </dgm:pt>
    <dgm:pt modelId="{A6278E2A-75B8-4E3A-8BE6-CD0A0CF3DF6F}" type="sibTrans" cxnId="{44D03EC8-D237-4F5D-8926-8F3C3F6A690B}">
      <dgm:prSet/>
      <dgm:spPr/>
      <dgm:t>
        <a:bodyPr/>
        <a:lstStyle/>
        <a:p>
          <a:endParaRPr lang="en-US"/>
        </a:p>
      </dgm:t>
    </dgm:pt>
    <dgm:pt modelId="{3900ECB0-783E-4665-B692-4FE902568E5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0" i="0" u="none" dirty="0"/>
            <a:t>Users provides custom gene IDs list</a:t>
          </a:r>
          <a:endParaRPr lang="en-US" sz="1100" dirty="0"/>
        </a:p>
      </dgm:t>
    </dgm:pt>
    <dgm:pt modelId="{9B0838EC-1E2E-4D02-8307-6E854E7A22F6}" type="parTrans" cxnId="{11D5D5A0-A99E-4B32-9E07-C60CA2858ABC}">
      <dgm:prSet/>
      <dgm:spPr/>
      <dgm:t>
        <a:bodyPr/>
        <a:lstStyle/>
        <a:p>
          <a:endParaRPr lang="en-US"/>
        </a:p>
      </dgm:t>
    </dgm:pt>
    <dgm:pt modelId="{752F299F-937F-4D6D-8BC0-A03F9867E5E8}" type="sibTrans" cxnId="{11D5D5A0-A99E-4B32-9E07-C60CA2858ABC}">
      <dgm:prSet/>
      <dgm:spPr/>
      <dgm:t>
        <a:bodyPr/>
        <a:lstStyle/>
        <a:p>
          <a:endParaRPr lang="en-US"/>
        </a:p>
      </dgm:t>
    </dgm:pt>
    <dgm:pt modelId="{A54D39DD-4A63-4F5B-9820-27A58136D51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0" i="0" u="none" dirty="0"/>
            <a:t>New line separated gene symbols</a:t>
          </a:r>
        </a:p>
      </dgm:t>
    </dgm:pt>
    <dgm:pt modelId="{27E6E823-BE1D-412E-B35A-E0AB212219DB}" type="parTrans" cxnId="{C66478E1-857B-4EAB-BB2F-54977CDD699A}">
      <dgm:prSet/>
      <dgm:spPr/>
      <dgm:t>
        <a:bodyPr/>
        <a:lstStyle/>
        <a:p>
          <a:endParaRPr lang="en-US"/>
        </a:p>
      </dgm:t>
    </dgm:pt>
    <dgm:pt modelId="{C3541341-FF76-4493-A4D6-D5B5552EBF0E}" type="sibTrans" cxnId="{C66478E1-857B-4EAB-BB2F-54977CDD699A}">
      <dgm:prSet/>
      <dgm:spPr/>
      <dgm:t>
        <a:bodyPr/>
        <a:lstStyle/>
        <a:p>
          <a:endParaRPr lang="en-US"/>
        </a:p>
      </dgm:t>
    </dgm:pt>
    <dgm:pt modelId="{60F504AF-57D2-4748-B747-D0A04FFF791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0" i="0" u="none" dirty="0"/>
            <a:t>Generate extracted annotation file</a:t>
          </a:r>
        </a:p>
      </dgm:t>
    </dgm:pt>
    <dgm:pt modelId="{12ED31C3-E115-412C-B74C-BBC8735915B3}" type="parTrans" cxnId="{D1D05181-D14C-443B-BB5F-6CBCDCA542F1}">
      <dgm:prSet/>
      <dgm:spPr/>
      <dgm:t>
        <a:bodyPr/>
        <a:lstStyle/>
        <a:p>
          <a:endParaRPr lang="en-US"/>
        </a:p>
      </dgm:t>
    </dgm:pt>
    <dgm:pt modelId="{773B7A0F-5AC5-459E-8AD0-621BDDE54ABA}" type="sibTrans" cxnId="{D1D05181-D14C-443B-BB5F-6CBCDCA542F1}">
      <dgm:prSet/>
      <dgm:spPr/>
      <dgm:t>
        <a:bodyPr/>
        <a:lstStyle/>
        <a:p>
          <a:endParaRPr lang="en-US"/>
        </a:p>
      </dgm:t>
    </dgm:pt>
    <dgm:pt modelId="{0DE83EE9-EB53-4B80-96A6-DEE9DC498119}">
      <dgm:prSet/>
      <dgm:spPr/>
      <dgm:t>
        <a:bodyPr/>
        <a:lstStyle/>
        <a:p>
          <a:r>
            <a:rPr lang="en-US" b="0" i="0" u="none" dirty="0"/>
            <a:t>Map SRA accessions, Produce SAM File, SRA toolkit</a:t>
          </a:r>
          <a:endParaRPr lang="en-US" dirty="0"/>
        </a:p>
      </dgm:t>
    </dgm:pt>
    <dgm:pt modelId="{1F570C8C-0804-4946-90E1-B86C13275079}" type="parTrans" cxnId="{214E2C15-293F-4FE5-A432-C5405118D008}">
      <dgm:prSet/>
      <dgm:spPr/>
      <dgm:t>
        <a:bodyPr/>
        <a:lstStyle/>
        <a:p>
          <a:endParaRPr lang="en-US"/>
        </a:p>
      </dgm:t>
    </dgm:pt>
    <dgm:pt modelId="{6E2FD01C-F18E-4A27-974E-542B067EB7AE}" type="sibTrans" cxnId="{214E2C15-293F-4FE5-A432-C5405118D008}">
      <dgm:prSet/>
      <dgm:spPr/>
      <dgm:t>
        <a:bodyPr/>
        <a:lstStyle/>
        <a:p>
          <a:endParaRPr lang="en-US"/>
        </a:p>
      </dgm:t>
    </dgm:pt>
    <dgm:pt modelId="{74E79544-3EC6-4E64-9D48-6ACCB6852271}">
      <dgm:prSet phldrT="[Text]" custT="1"/>
      <dgm:spPr/>
      <dgm:t>
        <a:bodyPr/>
        <a:lstStyle/>
        <a:p>
          <a:r>
            <a:rPr lang="en-US" sz="1400" dirty="0"/>
            <a:t>SAM files to count.txt files</a:t>
          </a:r>
        </a:p>
      </dgm:t>
    </dgm:pt>
    <dgm:pt modelId="{513C3211-5CAE-4789-AD52-B7179AC33860}" type="parTrans" cxnId="{C8771D91-A312-4F0A-8007-B4D35D09DE9C}">
      <dgm:prSet/>
      <dgm:spPr/>
      <dgm:t>
        <a:bodyPr/>
        <a:lstStyle/>
        <a:p>
          <a:endParaRPr lang="en-US"/>
        </a:p>
      </dgm:t>
    </dgm:pt>
    <dgm:pt modelId="{0A44B041-9813-4372-AB5C-C5956B712EB4}" type="sibTrans" cxnId="{C8771D91-A312-4F0A-8007-B4D35D09DE9C}">
      <dgm:prSet/>
      <dgm:spPr/>
      <dgm:t>
        <a:bodyPr/>
        <a:lstStyle/>
        <a:p>
          <a:endParaRPr lang="en-US"/>
        </a:p>
      </dgm:t>
    </dgm:pt>
    <dgm:pt modelId="{CD130FE6-44E9-4090-96B0-5EE72D62EA8B}" type="pres">
      <dgm:prSet presAssocID="{758B18A1-47E0-4D6E-8309-7B2C77B377AA}" presName="linearFlow" presStyleCnt="0">
        <dgm:presLayoutVars>
          <dgm:dir/>
          <dgm:animLvl val="lvl"/>
          <dgm:resizeHandles val="exact"/>
        </dgm:presLayoutVars>
      </dgm:prSet>
      <dgm:spPr/>
    </dgm:pt>
    <dgm:pt modelId="{FF49765F-E837-4FB5-9C35-8CC8557A9559}" type="pres">
      <dgm:prSet presAssocID="{8E49304E-7089-4D23-8137-60B67E4471A6}" presName="composite" presStyleCnt="0"/>
      <dgm:spPr/>
    </dgm:pt>
    <dgm:pt modelId="{971EDEAB-7385-40C2-B24F-CD15088565E3}" type="pres">
      <dgm:prSet presAssocID="{8E49304E-7089-4D23-8137-60B67E4471A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FBBB421-B107-4FB2-A6A9-FDD49E40E5D5}" type="pres">
      <dgm:prSet presAssocID="{8E49304E-7089-4D23-8137-60B67E4471A6}" presName="parSh" presStyleLbl="node1" presStyleIdx="0" presStyleCnt="3"/>
      <dgm:spPr/>
    </dgm:pt>
    <dgm:pt modelId="{2CA7896D-7EDD-4AA1-B586-AE3C590C7499}" type="pres">
      <dgm:prSet presAssocID="{8E49304E-7089-4D23-8137-60B67E4471A6}" presName="desTx" presStyleLbl="fgAcc1" presStyleIdx="0" presStyleCnt="3">
        <dgm:presLayoutVars>
          <dgm:bulletEnabled val="1"/>
        </dgm:presLayoutVars>
      </dgm:prSet>
      <dgm:spPr/>
    </dgm:pt>
    <dgm:pt modelId="{BEF20354-805E-4736-9EDF-E43B8B90E4C2}" type="pres">
      <dgm:prSet presAssocID="{08F0D8BF-F302-44C2-869E-42C341B4C33D}" presName="sibTrans" presStyleLbl="sibTrans2D1" presStyleIdx="0" presStyleCnt="2"/>
      <dgm:spPr/>
    </dgm:pt>
    <dgm:pt modelId="{20B548FB-4F32-4879-987B-A8EB9F9E383F}" type="pres">
      <dgm:prSet presAssocID="{08F0D8BF-F302-44C2-869E-42C341B4C33D}" presName="connTx" presStyleLbl="sibTrans2D1" presStyleIdx="0" presStyleCnt="2"/>
      <dgm:spPr/>
    </dgm:pt>
    <dgm:pt modelId="{79087D22-DB2F-4614-9D42-BE2637A9E9B3}" type="pres">
      <dgm:prSet presAssocID="{D91ACE9B-8B71-4B64-953F-ED50FC975013}" presName="composite" presStyleCnt="0"/>
      <dgm:spPr/>
    </dgm:pt>
    <dgm:pt modelId="{FF5ADDB1-3582-45F2-A15B-45915D7EF21D}" type="pres">
      <dgm:prSet presAssocID="{D91ACE9B-8B71-4B64-953F-ED50FC97501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8471F37-4C40-4586-8FD5-5E63381AED6F}" type="pres">
      <dgm:prSet presAssocID="{D91ACE9B-8B71-4B64-953F-ED50FC975013}" presName="parSh" presStyleLbl="node1" presStyleIdx="1" presStyleCnt="3"/>
      <dgm:spPr/>
    </dgm:pt>
    <dgm:pt modelId="{8F61AEFA-C2B8-488C-B655-33489FEA16C0}" type="pres">
      <dgm:prSet presAssocID="{D91ACE9B-8B71-4B64-953F-ED50FC975013}" presName="desTx" presStyleLbl="fgAcc1" presStyleIdx="1" presStyleCnt="3">
        <dgm:presLayoutVars>
          <dgm:bulletEnabled val="1"/>
        </dgm:presLayoutVars>
      </dgm:prSet>
      <dgm:spPr/>
    </dgm:pt>
    <dgm:pt modelId="{7DAE2144-5498-4439-848F-8B04B430EFC5}" type="pres">
      <dgm:prSet presAssocID="{C2E6FAAF-D7B7-4890-A024-C0DC30ED0ECA}" presName="sibTrans" presStyleLbl="sibTrans2D1" presStyleIdx="1" presStyleCnt="2"/>
      <dgm:spPr/>
    </dgm:pt>
    <dgm:pt modelId="{87BFFF2E-04DF-4339-8F88-38A53027CD6E}" type="pres">
      <dgm:prSet presAssocID="{C2E6FAAF-D7B7-4890-A024-C0DC30ED0ECA}" presName="connTx" presStyleLbl="sibTrans2D1" presStyleIdx="1" presStyleCnt="2"/>
      <dgm:spPr/>
    </dgm:pt>
    <dgm:pt modelId="{109765BE-E0BD-4776-801D-1AF6767D84A4}" type="pres">
      <dgm:prSet presAssocID="{EE5730DA-18D6-473D-B785-FA31DF969BB0}" presName="composite" presStyleCnt="0"/>
      <dgm:spPr/>
    </dgm:pt>
    <dgm:pt modelId="{6ADBEDDE-9338-42CB-AFA4-F159B72FC79B}" type="pres">
      <dgm:prSet presAssocID="{EE5730DA-18D6-473D-B785-FA31DF969BB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015584A-6791-40C8-A65E-87F775086B68}" type="pres">
      <dgm:prSet presAssocID="{EE5730DA-18D6-473D-B785-FA31DF969BB0}" presName="parSh" presStyleLbl="node1" presStyleIdx="2" presStyleCnt="3"/>
      <dgm:spPr/>
    </dgm:pt>
    <dgm:pt modelId="{2AC573D6-8A4C-47B1-86C3-D61D8DE2A4FD}" type="pres">
      <dgm:prSet presAssocID="{EE5730DA-18D6-473D-B785-FA31DF969BB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43F9A00-7993-4B20-8194-FA66D4827B54}" type="presOf" srcId="{74E79544-3EC6-4E64-9D48-6ACCB6852271}" destId="{2AC573D6-8A4C-47B1-86C3-D61D8DE2A4FD}" srcOrd="0" destOrd="0" presId="urn:microsoft.com/office/officeart/2005/8/layout/process3"/>
    <dgm:cxn modelId="{EBFFE50E-CCBD-4833-AC48-6506420BD686}" type="presOf" srcId="{C2E6FAAF-D7B7-4890-A024-C0DC30ED0ECA}" destId="{7DAE2144-5498-4439-848F-8B04B430EFC5}" srcOrd="0" destOrd="0" presId="urn:microsoft.com/office/officeart/2005/8/layout/process3"/>
    <dgm:cxn modelId="{214E2C15-293F-4FE5-A432-C5405118D008}" srcId="{D91ACE9B-8B71-4B64-953F-ED50FC975013}" destId="{0DE83EE9-EB53-4B80-96A6-DEE9DC498119}" srcOrd="1" destOrd="0" parTransId="{1F570C8C-0804-4946-90E1-B86C13275079}" sibTransId="{6E2FD01C-F18E-4A27-974E-542B067EB7AE}"/>
    <dgm:cxn modelId="{F3EB1326-A1B0-4BD6-BCE2-610EE7661321}" type="presOf" srcId="{0DE83EE9-EB53-4B80-96A6-DEE9DC498119}" destId="{8F61AEFA-C2B8-488C-B655-33489FEA16C0}" srcOrd="0" destOrd="1" presId="urn:microsoft.com/office/officeart/2005/8/layout/process3"/>
    <dgm:cxn modelId="{4026865B-7BA0-4C75-B896-48E3B15E5160}" type="presOf" srcId="{5984D4DE-A487-4966-A2C6-2DC4CAC7BC27}" destId="{2CA7896D-7EDD-4AA1-B586-AE3C590C7499}" srcOrd="0" destOrd="3" presId="urn:microsoft.com/office/officeart/2005/8/layout/process3"/>
    <dgm:cxn modelId="{A10B4361-213F-4023-A572-38A71901E9C3}" type="presOf" srcId="{C8E1DC6D-1968-41C3-8082-87EE513EBF29}" destId="{2CA7896D-7EDD-4AA1-B586-AE3C590C7499}" srcOrd="0" destOrd="0" presId="urn:microsoft.com/office/officeart/2005/8/layout/process3"/>
    <dgm:cxn modelId="{D3B6EE71-EC2C-43C4-962A-5CDC945A95F8}" type="presOf" srcId="{A54D39DD-4A63-4F5B-9820-27A58136D517}" destId="{2CA7896D-7EDD-4AA1-B586-AE3C590C7499}" srcOrd="0" destOrd="5" presId="urn:microsoft.com/office/officeart/2005/8/layout/process3"/>
    <dgm:cxn modelId="{B1DFB555-2240-419B-90CB-CD719B971CBD}" type="presOf" srcId="{3900ECB0-783E-4665-B692-4FE902568E55}" destId="{2CA7896D-7EDD-4AA1-B586-AE3C590C7499}" srcOrd="0" destOrd="4" presId="urn:microsoft.com/office/officeart/2005/8/layout/process3"/>
    <dgm:cxn modelId="{AEE0FA55-46A8-4A18-A6F0-BD5171BBDE0C}" type="presOf" srcId="{D91ACE9B-8B71-4B64-953F-ED50FC975013}" destId="{FF5ADDB1-3582-45F2-A15B-45915D7EF21D}" srcOrd="0" destOrd="0" presId="urn:microsoft.com/office/officeart/2005/8/layout/process3"/>
    <dgm:cxn modelId="{4924D657-E950-4FCC-8871-A97DCAAEB19A}" type="presOf" srcId="{08F0D8BF-F302-44C2-869E-42C341B4C33D}" destId="{20B548FB-4F32-4879-987B-A8EB9F9E383F}" srcOrd="1" destOrd="0" presId="urn:microsoft.com/office/officeart/2005/8/layout/process3"/>
    <dgm:cxn modelId="{8E146058-FF58-47E2-8DA5-E6D2A9FD772B}" type="presOf" srcId="{A4858CDE-44AB-4F92-BBF1-F0109E56FE9E}" destId="{2CA7896D-7EDD-4AA1-B586-AE3C590C7499}" srcOrd="0" destOrd="1" presId="urn:microsoft.com/office/officeart/2005/8/layout/process3"/>
    <dgm:cxn modelId="{D1D05181-D14C-443B-BB5F-6CBCDCA542F1}" srcId="{5984D4DE-A487-4966-A2C6-2DC4CAC7BC27}" destId="{60F504AF-57D2-4748-B747-D0A04FFF7919}" srcOrd="2" destOrd="0" parTransId="{12ED31C3-E115-412C-B74C-BBC8735915B3}" sibTransId="{773B7A0F-5AC5-459E-8AD0-621BDDE54ABA}"/>
    <dgm:cxn modelId="{F5A62E8B-2D03-4993-B98D-5E1BDA705006}" srcId="{D91ACE9B-8B71-4B64-953F-ED50FC975013}" destId="{B781E6D9-635F-4F61-B877-DE85B81B793A}" srcOrd="0" destOrd="0" parTransId="{F39F4061-A0B6-4388-83FF-A78562F400DD}" sibTransId="{62F6DC83-AFEC-4A7A-B235-27DD37FE909F}"/>
    <dgm:cxn modelId="{C8771D91-A312-4F0A-8007-B4D35D09DE9C}" srcId="{EE5730DA-18D6-473D-B785-FA31DF969BB0}" destId="{74E79544-3EC6-4E64-9D48-6ACCB6852271}" srcOrd="0" destOrd="0" parTransId="{513C3211-5CAE-4789-AD52-B7179AC33860}" sibTransId="{0A44B041-9813-4372-AB5C-C5956B712EB4}"/>
    <dgm:cxn modelId="{71A9B991-3CB6-4A63-9A44-8872497D51C3}" srcId="{8E49304E-7089-4D23-8137-60B67E4471A6}" destId="{5984D4DE-A487-4966-A2C6-2DC4CAC7BC27}" srcOrd="1" destOrd="0" parTransId="{CBE9E06E-930F-4810-8BF1-3E70B9A2F28E}" sibTransId="{A60F6097-9730-4CB2-9092-BBF6F7347B1C}"/>
    <dgm:cxn modelId="{4B3E5595-5CCE-41D5-A5C0-F9D716282802}" srcId="{758B18A1-47E0-4D6E-8309-7B2C77B377AA}" destId="{D91ACE9B-8B71-4B64-953F-ED50FC975013}" srcOrd="1" destOrd="0" parTransId="{E80A1306-4AB0-4EC5-883B-419B045D909C}" sibTransId="{C2E6FAAF-D7B7-4890-A024-C0DC30ED0ECA}"/>
    <dgm:cxn modelId="{11D5D5A0-A99E-4B32-9E07-C60CA2858ABC}" srcId="{5984D4DE-A487-4966-A2C6-2DC4CAC7BC27}" destId="{3900ECB0-783E-4665-B692-4FE902568E55}" srcOrd="0" destOrd="0" parTransId="{9B0838EC-1E2E-4D02-8307-6E854E7A22F6}" sibTransId="{752F299F-937F-4D6D-8BC0-A03F9867E5E8}"/>
    <dgm:cxn modelId="{4343EFA9-A4D2-4154-886F-208157FD9C34}" type="presOf" srcId="{758B18A1-47E0-4D6E-8309-7B2C77B377AA}" destId="{CD130FE6-44E9-4090-96B0-5EE72D62EA8B}" srcOrd="0" destOrd="0" presId="urn:microsoft.com/office/officeart/2005/8/layout/process3"/>
    <dgm:cxn modelId="{E0B87DB2-B6A7-427E-9455-ABE2C8E2D948}" srcId="{C8E1DC6D-1968-41C3-8082-87EE513EBF29}" destId="{A4858CDE-44AB-4F92-BBF1-F0109E56FE9E}" srcOrd="0" destOrd="0" parTransId="{93B8F1D0-BF4B-4892-84B4-84D01EE491EE}" sibTransId="{FE3A70ED-7181-4344-846B-E912A6DEBA7C}"/>
    <dgm:cxn modelId="{2B1BE8B2-0AED-471E-A51D-E733FEE96AD2}" srcId="{758B18A1-47E0-4D6E-8309-7B2C77B377AA}" destId="{EE5730DA-18D6-473D-B785-FA31DF969BB0}" srcOrd="2" destOrd="0" parTransId="{6BA21219-9137-4818-9D99-E1A5386388F0}" sibTransId="{FC45C9AF-0361-4B27-919E-925EBC6D4845}"/>
    <dgm:cxn modelId="{9E0C3BB4-FFCF-46A5-A854-28667FB2A29C}" type="presOf" srcId="{EE5730DA-18D6-473D-B785-FA31DF969BB0}" destId="{6ADBEDDE-9338-42CB-AFA4-F159B72FC79B}" srcOrd="0" destOrd="0" presId="urn:microsoft.com/office/officeart/2005/8/layout/process3"/>
    <dgm:cxn modelId="{834283B7-C6F6-4E61-8781-0D25AD0BFB2C}" srcId="{8E49304E-7089-4D23-8137-60B67E4471A6}" destId="{C8E1DC6D-1968-41C3-8082-87EE513EBF29}" srcOrd="0" destOrd="0" parTransId="{890D8870-0B99-4FA2-8EB6-D4AC99C96B2C}" sibTransId="{6DF3F035-7B73-4BC2-8FBF-681BA51C531F}"/>
    <dgm:cxn modelId="{35010BBB-B8CE-4390-BABB-6E6C5363587A}" type="presOf" srcId="{C2E6FAAF-D7B7-4890-A024-C0DC30ED0ECA}" destId="{87BFFF2E-04DF-4339-8F88-38A53027CD6E}" srcOrd="1" destOrd="0" presId="urn:microsoft.com/office/officeart/2005/8/layout/process3"/>
    <dgm:cxn modelId="{4A96CEC2-1823-48A9-AA4C-43C09A2E726E}" type="presOf" srcId="{60F504AF-57D2-4748-B747-D0A04FFF7919}" destId="{2CA7896D-7EDD-4AA1-B586-AE3C590C7499}" srcOrd="0" destOrd="6" presId="urn:microsoft.com/office/officeart/2005/8/layout/process3"/>
    <dgm:cxn modelId="{3691C6C5-55FE-4FF4-865E-C4D55FD12177}" type="presOf" srcId="{D91ACE9B-8B71-4B64-953F-ED50FC975013}" destId="{78471F37-4C40-4586-8FD5-5E63381AED6F}" srcOrd="1" destOrd="0" presId="urn:microsoft.com/office/officeart/2005/8/layout/process3"/>
    <dgm:cxn modelId="{44D03EC8-D237-4F5D-8926-8F3C3F6A690B}" srcId="{C8E1DC6D-1968-41C3-8082-87EE513EBF29}" destId="{1197E6F4-D797-477A-97CB-499D382CE429}" srcOrd="1" destOrd="0" parTransId="{4E6D0F98-99F5-4F15-A6D5-5CC23C98A624}" sibTransId="{A6278E2A-75B8-4E3A-8BE6-CD0A0CF3DF6F}"/>
    <dgm:cxn modelId="{7C3E34C9-6F2D-4448-9048-9E53A382D394}" type="presOf" srcId="{1197E6F4-D797-477A-97CB-499D382CE429}" destId="{2CA7896D-7EDD-4AA1-B586-AE3C590C7499}" srcOrd="0" destOrd="2" presId="urn:microsoft.com/office/officeart/2005/8/layout/process3"/>
    <dgm:cxn modelId="{053EE3CA-B231-4C84-89C8-E478F1E6C938}" type="presOf" srcId="{B781E6D9-635F-4F61-B877-DE85B81B793A}" destId="{8F61AEFA-C2B8-488C-B655-33489FEA16C0}" srcOrd="0" destOrd="0" presId="urn:microsoft.com/office/officeart/2005/8/layout/process3"/>
    <dgm:cxn modelId="{20479ECD-DF23-40D8-8551-6D40DA372A9A}" type="presOf" srcId="{8E49304E-7089-4D23-8137-60B67E4471A6}" destId="{DFBBB421-B107-4FB2-A6A9-FDD49E40E5D5}" srcOrd="1" destOrd="0" presId="urn:microsoft.com/office/officeart/2005/8/layout/process3"/>
    <dgm:cxn modelId="{982BE7D3-E27C-4578-8AB1-05A3C5DFFAFE}" srcId="{758B18A1-47E0-4D6E-8309-7B2C77B377AA}" destId="{8E49304E-7089-4D23-8137-60B67E4471A6}" srcOrd="0" destOrd="0" parTransId="{90C52FD0-62D9-4F54-8E06-2B90B5EBCBA3}" sibTransId="{08F0D8BF-F302-44C2-869E-42C341B4C33D}"/>
    <dgm:cxn modelId="{45C852D6-9ECE-41DE-BD7D-0453F16B4C1C}" type="presOf" srcId="{EE5730DA-18D6-473D-B785-FA31DF969BB0}" destId="{F015584A-6791-40C8-A65E-87F775086B68}" srcOrd="1" destOrd="0" presId="urn:microsoft.com/office/officeart/2005/8/layout/process3"/>
    <dgm:cxn modelId="{E6D742DF-CAA1-4460-9849-2C95E8EB0A2E}" type="presOf" srcId="{8E49304E-7089-4D23-8137-60B67E4471A6}" destId="{971EDEAB-7385-40C2-B24F-CD15088565E3}" srcOrd="0" destOrd="0" presId="urn:microsoft.com/office/officeart/2005/8/layout/process3"/>
    <dgm:cxn modelId="{C66478E1-857B-4EAB-BB2F-54977CDD699A}" srcId="{5984D4DE-A487-4966-A2C6-2DC4CAC7BC27}" destId="{A54D39DD-4A63-4F5B-9820-27A58136D517}" srcOrd="1" destOrd="0" parTransId="{27E6E823-BE1D-412E-B35A-E0AB212219DB}" sibTransId="{C3541341-FF76-4493-A4D6-D5B5552EBF0E}"/>
    <dgm:cxn modelId="{60324DE7-BF3C-418F-9B81-7BC3B00B0A4D}" type="presOf" srcId="{08F0D8BF-F302-44C2-869E-42C341B4C33D}" destId="{BEF20354-805E-4736-9EDF-E43B8B90E4C2}" srcOrd="0" destOrd="0" presId="urn:microsoft.com/office/officeart/2005/8/layout/process3"/>
    <dgm:cxn modelId="{A1E9EA42-0888-4125-952C-C08E41CD776A}" type="presParOf" srcId="{CD130FE6-44E9-4090-96B0-5EE72D62EA8B}" destId="{FF49765F-E837-4FB5-9C35-8CC8557A9559}" srcOrd="0" destOrd="0" presId="urn:microsoft.com/office/officeart/2005/8/layout/process3"/>
    <dgm:cxn modelId="{96D29FF3-7A5B-4950-AB8A-82A2B69897A2}" type="presParOf" srcId="{FF49765F-E837-4FB5-9C35-8CC8557A9559}" destId="{971EDEAB-7385-40C2-B24F-CD15088565E3}" srcOrd="0" destOrd="0" presId="urn:microsoft.com/office/officeart/2005/8/layout/process3"/>
    <dgm:cxn modelId="{A6C3E04C-8944-44E4-BEC1-B4E59CA0A142}" type="presParOf" srcId="{FF49765F-E837-4FB5-9C35-8CC8557A9559}" destId="{DFBBB421-B107-4FB2-A6A9-FDD49E40E5D5}" srcOrd="1" destOrd="0" presId="urn:microsoft.com/office/officeart/2005/8/layout/process3"/>
    <dgm:cxn modelId="{D0FBE5F3-7427-4C1C-92EC-1619A8259DEF}" type="presParOf" srcId="{FF49765F-E837-4FB5-9C35-8CC8557A9559}" destId="{2CA7896D-7EDD-4AA1-B586-AE3C590C7499}" srcOrd="2" destOrd="0" presId="urn:microsoft.com/office/officeart/2005/8/layout/process3"/>
    <dgm:cxn modelId="{2F126909-9C85-45F0-90F4-449AE8B0E313}" type="presParOf" srcId="{CD130FE6-44E9-4090-96B0-5EE72D62EA8B}" destId="{BEF20354-805E-4736-9EDF-E43B8B90E4C2}" srcOrd="1" destOrd="0" presId="urn:microsoft.com/office/officeart/2005/8/layout/process3"/>
    <dgm:cxn modelId="{68B686FB-36F6-415D-BBDC-E7F3474B98D7}" type="presParOf" srcId="{BEF20354-805E-4736-9EDF-E43B8B90E4C2}" destId="{20B548FB-4F32-4879-987B-A8EB9F9E383F}" srcOrd="0" destOrd="0" presId="urn:microsoft.com/office/officeart/2005/8/layout/process3"/>
    <dgm:cxn modelId="{6F9019A9-606D-4809-B641-C2000A30490E}" type="presParOf" srcId="{CD130FE6-44E9-4090-96B0-5EE72D62EA8B}" destId="{79087D22-DB2F-4614-9D42-BE2637A9E9B3}" srcOrd="2" destOrd="0" presId="urn:microsoft.com/office/officeart/2005/8/layout/process3"/>
    <dgm:cxn modelId="{073CBD6F-4E38-4BCC-BE56-C9C345AFD504}" type="presParOf" srcId="{79087D22-DB2F-4614-9D42-BE2637A9E9B3}" destId="{FF5ADDB1-3582-45F2-A15B-45915D7EF21D}" srcOrd="0" destOrd="0" presId="urn:microsoft.com/office/officeart/2005/8/layout/process3"/>
    <dgm:cxn modelId="{1307B671-4149-416B-B956-7734FEB21DDA}" type="presParOf" srcId="{79087D22-DB2F-4614-9D42-BE2637A9E9B3}" destId="{78471F37-4C40-4586-8FD5-5E63381AED6F}" srcOrd="1" destOrd="0" presId="urn:microsoft.com/office/officeart/2005/8/layout/process3"/>
    <dgm:cxn modelId="{1E9FA776-A8EC-4001-87CC-5822C5160983}" type="presParOf" srcId="{79087D22-DB2F-4614-9D42-BE2637A9E9B3}" destId="{8F61AEFA-C2B8-488C-B655-33489FEA16C0}" srcOrd="2" destOrd="0" presId="urn:microsoft.com/office/officeart/2005/8/layout/process3"/>
    <dgm:cxn modelId="{AFCE2E30-5278-4453-B6A0-C96C89BF81ED}" type="presParOf" srcId="{CD130FE6-44E9-4090-96B0-5EE72D62EA8B}" destId="{7DAE2144-5498-4439-848F-8B04B430EFC5}" srcOrd="3" destOrd="0" presId="urn:microsoft.com/office/officeart/2005/8/layout/process3"/>
    <dgm:cxn modelId="{3C9D02AF-EFFD-4D6B-A419-9BB7DAA9B68C}" type="presParOf" srcId="{7DAE2144-5498-4439-848F-8B04B430EFC5}" destId="{87BFFF2E-04DF-4339-8F88-38A53027CD6E}" srcOrd="0" destOrd="0" presId="urn:microsoft.com/office/officeart/2005/8/layout/process3"/>
    <dgm:cxn modelId="{4782DED4-237D-4BF9-8014-69D5361B3786}" type="presParOf" srcId="{CD130FE6-44E9-4090-96B0-5EE72D62EA8B}" destId="{109765BE-E0BD-4776-801D-1AF6767D84A4}" srcOrd="4" destOrd="0" presId="urn:microsoft.com/office/officeart/2005/8/layout/process3"/>
    <dgm:cxn modelId="{D1AD26DF-FED0-43A0-9AC1-139C8A2CE80D}" type="presParOf" srcId="{109765BE-E0BD-4776-801D-1AF6767D84A4}" destId="{6ADBEDDE-9338-42CB-AFA4-F159B72FC79B}" srcOrd="0" destOrd="0" presId="urn:microsoft.com/office/officeart/2005/8/layout/process3"/>
    <dgm:cxn modelId="{CFD84E21-6058-4865-B000-7128898A2299}" type="presParOf" srcId="{109765BE-E0BD-4776-801D-1AF6767D84A4}" destId="{F015584A-6791-40C8-A65E-87F775086B68}" srcOrd="1" destOrd="0" presId="urn:microsoft.com/office/officeart/2005/8/layout/process3"/>
    <dgm:cxn modelId="{98BE6B1B-91F2-4B80-8126-36D26BF79BAF}" type="presParOf" srcId="{109765BE-E0BD-4776-801D-1AF6767D84A4}" destId="{2AC573D6-8A4C-47B1-86C3-D61D8DE2A4F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FDAD7F-88B0-4BA9-8F57-F0BAFFD864C2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19EA5-9698-448A-BC7B-C9ABDBA3C2ED}">
      <dgm:prSet phldrT="[Text]"/>
      <dgm:spPr/>
      <dgm:t>
        <a:bodyPr/>
        <a:lstStyle/>
        <a:p>
          <a:r>
            <a:rPr lang="en-US" dirty="0"/>
            <a:t>Filter counts</a:t>
          </a:r>
        </a:p>
      </dgm:t>
    </dgm:pt>
    <dgm:pt modelId="{E946D7B7-BEA4-413D-B3BE-CF2A857B2296}" type="parTrans" cxnId="{8B736AF3-71B8-4EA1-B6F5-DBC1AFA25BF4}">
      <dgm:prSet/>
      <dgm:spPr/>
      <dgm:t>
        <a:bodyPr/>
        <a:lstStyle/>
        <a:p>
          <a:endParaRPr lang="en-US"/>
        </a:p>
      </dgm:t>
    </dgm:pt>
    <dgm:pt modelId="{A7ED469B-9493-427D-A6A4-F7EB472FF971}" type="sibTrans" cxnId="{8B736AF3-71B8-4EA1-B6F5-DBC1AFA25BF4}">
      <dgm:prSet/>
      <dgm:spPr/>
      <dgm:t>
        <a:bodyPr/>
        <a:lstStyle/>
        <a:p>
          <a:endParaRPr lang="en-US" dirty="0"/>
        </a:p>
      </dgm:t>
    </dgm:pt>
    <dgm:pt modelId="{2E0B3FA8-6B6A-4986-82D5-3EE59B41B15C}">
      <dgm:prSet phldrT="[Text]"/>
      <dgm:spPr/>
      <dgm:t>
        <a:bodyPr/>
        <a:lstStyle/>
        <a:p>
          <a:r>
            <a:rPr lang="en-US" b="0" i="0" u="none" dirty="0"/>
            <a:t>Dot plots, heatmaps, Ideogram</a:t>
          </a:r>
          <a:endParaRPr lang="en-US" dirty="0"/>
        </a:p>
      </dgm:t>
    </dgm:pt>
    <dgm:pt modelId="{23A17023-E8DB-423B-BF10-7A528850D811}" type="parTrans" cxnId="{D3DB6B8B-7075-4AC5-BB98-4998687A18D3}">
      <dgm:prSet/>
      <dgm:spPr/>
      <dgm:t>
        <a:bodyPr/>
        <a:lstStyle/>
        <a:p>
          <a:endParaRPr lang="en-US"/>
        </a:p>
      </dgm:t>
    </dgm:pt>
    <dgm:pt modelId="{8F73F44F-8B99-4DE1-A041-3CCF497D66D8}" type="sibTrans" cxnId="{D3DB6B8B-7075-4AC5-BB98-4998687A18D3}">
      <dgm:prSet/>
      <dgm:spPr/>
      <dgm:t>
        <a:bodyPr/>
        <a:lstStyle/>
        <a:p>
          <a:endParaRPr lang="en-US"/>
        </a:p>
      </dgm:t>
    </dgm:pt>
    <dgm:pt modelId="{4EC50327-71C9-4B4B-B2AF-4068677780C8}">
      <dgm:prSet phldrT="[Text]"/>
      <dgm:spPr/>
      <dgm:t>
        <a:bodyPr/>
        <a:lstStyle/>
        <a:p>
          <a:r>
            <a:rPr lang="en-US" dirty="0"/>
            <a:t>Normalize</a:t>
          </a:r>
        </a:p>
      </dgm:t>
    </dgm:pt>
    <dgm:pt modelId="{E3686790-76A3-4D88-94AC-BE83546EB987}" type="parTrans" cxnId="{132A477E-36CC-41CB-A787-AECD5F0D081B}">
      <dgm:prSet/>
      <dgm:spPr/>
      <dgm:t>
        <a:bodyPr/>
        <a:lstStyle/>
        <a:p>
          <a:endParaRPr lang="en-US"/>
        </a:p>
      </dgm:t>
    </dgm:pt>
    <dgm:pt modelId="{698738FE-F5EA-47E6-ABA0-D9C181E9F5C3}" type="sibTrans" cxnId="{132A477E-36CC-41CB-A787-AECD5F0D081B}">
      <dgm:prSet/>
      <dgm:spPr/>
      <dgm:t>
        <a:bodyPr/>
        <a:lstStyle/>
        <a:p>
          <a:endParaRPr lang="en-US" dirty="0"/>
        </a:p>
      </dgm:t>
    </dgm:pt>
    <dgm:pt modelId="{9CD626B3-99B3-46E9-A112-0CEE75F95E8A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5082D8C8-AB13-44DD-99D3-0919D0B2D127}" type="parTrans" cxnId="{8F1354F4-14B4-4248-BD94-A7C40AF2501F}">
      <dgm:prSet/>
      <dgm:spPr/>
      <dgm:t>
        <a:bodyPr/>
        <a:lstStyle/>
        <a:p>
          <a:endParaRPr lang="en-US"/>
        </a:p>
      </dgm:t>
    </dgm:pt>
    <dgm:pt modelId="{358918ED-CCD6-46D6-9427-13914C907C9D}" type="sibTrans" cxnId="{8F1354F4-14B4-4248-BD94-A7C40AF2501F}">
      <dgm:prSet/>
      <dgm:spPr/>
      <dgm:t>
        <a:bodyPr/>
        <a:lstStyle/>
        <a:p>
          <a:endParaRPr lang="en-US"/>
        </a:p>
      </dgm:t>
    </dgm:pt>
    <dgm:pt modelId="{0E7D383D-9F72-4DA6-BB8D-4615B965AE6F}">
      <dgm:prSet phldrT="[Text]"/>
      <dgm:spPr/>
      <dgm:t>
        <a:bodyPr/>
        <a:lstStyle/>
        <a:p>
          <a:r>
            <a:rPr lang="en-US" dirty="0"/>
            <a:t>output graphs directly to user’s working directory</a:t>
          </a:r>
        </a:p>
      </dgm:t>
    </dgm:pt>
    <dgm:pt modelId="{8A407374-2A2A-44E8-9DB2-4D22C434243C}" type="parTrans" cxnId="{90BC5270-98A3-4662-97BC-527874CCD79D}">
      <dgm:prSet/>
      <dgm:spPr/>
      <dgm:t>
        <a:bodyPr/>
        <a:lstStyle/>
        <a:p>
          <a:endParaRPr lang="en-US"/>
        </a:p>
      </dgm:t>
    </dgm:pt>
    <dgm:pt modelId="{95865E99-D87C-45CF-850A-68F713AAB8D2}" type="sibTrans" cxnId="{90BC5270-98A3-4662-97BC-527874CCD79D}">
      <dgm:prSet/>
      <dgm:spPr/>
      <dgm:t>
        <a:bodyPr/>
        <a:lstStyle/>
        <a:p>
          <a:endParaRPr lang="en-US"/>
        </a:p>
      </dgm:t>
    </dgm:pt>
    <dgm:pt modelId="{D7A22BC6-9372-4F19-8F30-04F0CD937188}">
      <dgm:prSet phldrT="[Text]"/>
      <dgm:spPr/>
      <dgm:t>
        <a:bodyPr/>
        <a:lstStyle/>
        <a:p>
          <a:r>
            <a:rPr lang="en-US" dirty="0"/>
            <a:t>Remove zero count reads</a:t>
          </a:r>
        </a:p>
      </dgm:t>
    </dgm:pt>
    <dgm:pt modelId="{67F6CB17-0950-4B9E-B8E9-E12481B36DC3}" type="parTrans" cxnId="{9FCC9AA5-275B-4A69-B07A-2952E2FB808B}">
      <dgm:prSet/>
      <dgm:spPr/>
      <dgm:t>
        <a:bodyPr/>
        <a:lstStyle/>
        <a:p>
          <a:endParaRPr lang="en-US"/>
        </a:p>
      </dgm:t>
    </dgm:pt>
    <dgm:pt modelId="{69EFF1C2-9138-4CE0-9CCE-8505683417E3}" type="sibTrans" cxnId="{9FCC9AA5-275B-4A69-B07A-2952E2FB808B}">
      <dgm:prSet/>
      <dgm:spPr/>
      <dgm:t>
        <a:bodyPr/>
        <a:lstStyle/>
        <a:p>
          <a:endParaRPr lang="en-US"/>
        </a:p>
      </dgm:t>
    </dgm:pt>
    <dgm:pt modelId="{499C84C9-5F41-4726-99F6-1D5DD8DD68C5}">
      <dgm:prSet phldrT="[Text]"/>
      <dgm:spPr/>
      <dgm:t>
        <a:bodyPr/>
        <a:lstStyle/>
        <a:p>
          <a:r>
            <a:rPr lang="en-US" dirty="0"/>
            <a:t>Using Limma voom with TMM</a:t>
          </a:r>
        </a:p>
      </dgm:t>
    </dgm:pt>
    <dgm:pt modelId="{17E690E9-47DD-4320-9E3B-E1CB64C33025}" type="parTrans" cxnId="{83838A8D-BC99-405A-AB8E-D315169C1E03}">
      <dgm:prSet/>
      <dgm:spPr/>
      <dgm:t>
        <a:bodyPr/>
        <a:lstStyle/>
        <a:p>
          <a:endParaRPr lang="en-US"/>
        </a:p>
      </dgm:t>
    </dgm:pt>
    <dgm:pt modelId="{B9618FB3-5BBA-4D64-8E10-BAF13E560BE1}" type="sibTrans" cxnId="{83838A8D-BC99-405A-AB8E-D315169C1E03}">
      <dgm:prSet/>
      <dgm:spPr/>
      <dgm:t>
        <a:bodyPr/>
        <a:lstStyle/>
        <a:p>
          <a:endParaRPr lang="en-US"/>
        </a:p>
      </dgm:t>
    </dgm:pt>
    <dgm:pt modelId="{11A9ABCB-BB4F-46BF-825F-7C8FE496BEFD}" type="pres">
      <dgm:prSet presAssocID="{8DFDAD7F-88B0-4BA9-8F57-F0BAFFD864C2}" presName="linearFlow" presStyleCnt="0">
        <dgm:presLayoutVars>
          <dgm:dir/>
          <dgm:animLvl val="lvl"/>
          <dgm:resizeHandles val="exact"/>
        </dgm:presLayoutVars>
      </dgm:prSet>
      <dgm:spPr/>
    </dgm:pt>
    <dgm:pt modelId="{1DF34C8C-04D6-48E0-BEB6-16FA280ACD69}" type="pres">
      <dgm:prSet presAssocID="{66019EA5-9698-448A-BC7B-C9ABDBA3C2ED}" presName="composite" presStyleCnt="0"/>
      <dgm:spPr/>
    </dgm:pt>
    <dgm:pt modelId="{1F7617EB-84E2-4D08-A328-9887C2EFF4A6}" type="pres">
      <dgm:prSet presAssocID="{66019EA5-9698-448A-BC7B-C9ABDBA3C2E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A450D16-BAF6-429E-98B6-F61C22AA202D}" type="pres">
      <dgm:prSet presAssocID="{66019EA5-9698-448A-BC7B-C9ABDBA3C2ED}" presName="parSh" presStyleLbl="node1" presStyleIdx="0" presStyleCnt="3"/>
      <dgm:spPr/>
    </dgm:pt>
    <dgm:pt modelId="{E5918816-ECE0-4DD5-A94E-C0157DAD831A}" type="pres">
      <dgm:prSet presAssocID="{66019EA5-9698-448A-BC7B-C9ABDBA3C2ED}" presName="desTx" presStyleLbl="fgAcc1" presStyleIdx="0" presStyleCnt="3">
        <dgm:presLayoutVars>
          <dgm:bulletEnabled val="1"/>
        </dgm:presLayoutVars>
      </dgm:prSet>
      <dgm:spPr/>
    </dgm:pt>
    <dgm:pt modelId="{56F97E40-1278-4F5E-A016-2A94985D84C2}" type="pres">
      <dgm:prSet presAssocID="{A7ED469B-9493-427D-A6A4-F7EB472FF971}" presName="sibTrans" presStyleLbl="sibTrans2D1" presStyleIdx="0" presStyleCnt="2"/>
      <dgm:spPr/>
    </dgm:pt>
    <dgm:pt modelId="{42F71509-17F8-40E6-9BB0-F02868D3E049}" type="pres">
      <dgm:prSet presAssocID="{A7ED469B-9493-427D-A6A4-F7EB472FF971}" presName="connTx" presStyleLbl="sibTrans2D1" presStyleIdx="0" presStyleCnt="2"/>
      <dgm:spPr/>
    </dgm:pt>
    <dgm:pt modelId="{7F407AB8-A203-477E-8BF1-8B7D06E5694E}" type="pres">
      <dgm:prSet presAssocID="{4EC50327-71C9-4B4B-B2AF-4068677780C8}" presName="composite" presStyleCnt="0"/>
      <dgm:spPr/>
    </dgm:pt>
    <dgm:pt modelId="{5E7AC1C2-067B-4F78-8EB0-B7EEE9060982}" type="pres">
      <dgm:prSet presAssocID="{4EC50327-71C9-4B4B-B2AF-4068677780C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79F6BA4-5BDF-44B9-B49D-A2E3BCE218DE}" type="pres">
      <dgm:prSet presAssocID="{4EC50327-71C9-4B4B-B2AF-4068677780C8}" presName="parSh" presStyleLbl="node1" presStyleIdx="1" presStyleCnt="3"/>
      <dgm:spPr/>
    </dgm:pt>
    <dgm:pt modelId="{F98C00F5-EC69-4F0C-B28A-EE14EF2DB6D3}" type="pres">
      <dgm:prSet presAssocID="{4EC50327-71C9-4B4B-B2AF-4068677780C8}" presName="desTx" presStyleLbl="fgAcc1" presStyleIdx="1" presStyleCnt="3">
        <dgm:presLayoutVars>
          <dgm:bulletEnabled val="1"/>
        </dgm:presLayoutVars>
      </dgm:prSet>
      <dgm:spPr/>
    </dgm:pt>
    <dgm:pt modelId="{235EF469-2DF0-4D2A-A0CC-1D34B3BA4CAC}" type="pres">
      <dgm:prSet presAssocID="{698738FE-F5EA-47E6-ABA0-D9C181E9F5C3}" presName="sibTrans" presStyleLbl="sibTrans2D1" presStyleIdx="1" presStyleCnt="2"/>
      <dgm:spPr/>
    </dgm:pt>
    <dgm:pt modelId="{9EE857BB-217F-4F43-83E6-33D098B3D364}" type="pres">
      <dgm:prSet presAssocID="{698738FE-F5EA-47E6-ABA0-D9C181E9F5C3}" presName="connTx" presStyleLbl="sibTrans2D1" presStyleIdx="1" presStyleCnt="2"/>
      <dgm:spPr/>
    </dgm:pt>
    <dgm:pt modelId="{0775D62A-7306-4483-9E06-0C115F797D79}" type="pres">
      <dgm:prSet presAssocID="{9CD626B3-99B3-46E9-A112-0CEE75F95E8A}" presName="composite" presStyleCnt="0"/>
      <dgm:spPr/>
    </dgm:pt>
    <dgm:pt modelId="{0F2050F2-1208-47F1-8B32-64E7F8A8CB2C}" type="pres">
      <dgm:prSet presAssocID="{9CD626B3-99B3-46E9-A112-0CEE75F95E8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A19105-A19E-47EC-A581-C9F191005202}" type="pres">
      <dgm:prSet presAssocID="{9CD626B3-99B3-46E9-A112-0CEE75F95E8A}" presName="parSh" presStyleLbl="node1" presStyleIdx="2" presStyleCnt="3"/>
      <dgm:spPr/>
    </dgm:pt>
    <dgm:pt modelId="{0D823AB8-3D02-4004-A31C-41BFE1C3A962}" type="pres">
      <dgm:prSet presAssocID="{9CD626B3-99B3-46E9-A112-0CEE75F95E8A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F7B2F2A-3793-4B7F-9C14-D6A47091EFA1}" type="presOf" srcId="{66019EA5-9698-448A-BC7B-C9ABDBA3C2ED}" destId="{1F7617EB-84E2-4D08-A328-9887C2EFF4A6}" srcOrd="0" destOrd="0" presId="urn:microsoft.com/office/officeart/2005/8/layout/process3"/>
    <dgm:cxn modelId="{5A473731-C61E-4835-B868-22F5F4126C3E}" type="presOf" srcId="{4EC50327-71C9-4B4B-B2AF-4068677780C8}" destId="{5E7AC1C2-067B-4F78-8EB0-B7EEE9060982}" srcOrd="0" destOrd="0" presId="urn:microsoft.com/office/officeart/2005/8/layout/process3"/>
    <dgm:cxn modelId="{9D92D83F-24BE-4838-9620-BA10A72CC7D4}" type="presOf" srcId="{9CD626B3-99B3-46E9-A112-0CEE75F95E8A}" destId="{0F2050F2-1208-47F1-8B32-64E7F8A8CB2C}" srcOrd="0" destOrd="0" presId="urn:microsoft.com/office/officeart/2005/8/layout/process3"/>
    <dgm:cxn modelId="{2971F25D-6FC1-4531-9B5E-5DC3D6264FA8}" type="presOf" srcId="{0E7D383D-9F72-4DA6-BB8D-4615B965AE6F}" destId="{0D823AB8-3D02-4004-A31C-41BFE1C3A962}" srcOrd="0" destOrd="1" presId="urn:microsoft.com/office/officeart/2005/8/layout/process3"/>
    <dgm:cxn modelId="{1E964C6B-FC6D-4F08-9916-153EA14FEE2F}" type="presOf" srcId="{499C84C9-5F41-4726-99F6-1D5DD8DD68C5}" destId="{F98C00F5-EC69-4F0C-B28A-EE14EF2DB6D3}" srcOrd="0" destOrd="0" presId="urn:microsoft.com/office/officeart/2005/8/layout/process3"/>
    <dgm:cxn modelId="{9C3BDE4B-5B63-43E8-AC09-E9A792E7984E}" type="presOf" srcId="{2E0B3FA8-6B6A-4986-82D5-3EE59B41B15C}" destId="{0D823AB8-3D02-4004-A31C-41BFE1C3A962}" srcOrd="0" destOrd="0" presId="urn:microsoft.com/office/officeart/2005/8/layout/process3"/>
    <dgm:cxn modelId="{90BC5270-98A3-4662-97BC-527874CCD79D}" srcId="{9CD626B3-99B3-46E9-A112-0CEE75F95E8A}" destId="{0E7D383D-9F72-4DA6-BB8D-4615B965AE6F}" srcOrd="1" destOrd="0" parTransId="{8A407374-2A2A-44E8-9DB2-4D22C434243C}" sibTransId="{95865E99-D87C-45CF-850A-68F713AAB8D2}"/>
    <dgm:cxn modelId="{2FC00974-3E93-4BB8-821D-036B0154158E}" type="presOf" srcId="{66019EA5-9698-448A-BC7B-C9ABDBA3C2ED}" destId="{8A450D16-BAF6-429E-98B6-F61C22AA202D}" srcOrd="1" destOrd="0" presId="urn:microsoft.com/office/officeart/2005/8/layout/process3"/>
    <dgm:cxn modelId="{132A477E-36CC-41CB-A787-AECD5F0D081B}" srcId="{8DFDAD7F-88B0-4BA9-8F57-F0BAFFD864C2}" destId="{4EC50327-71C9-4B4B-B2AF-4068677780C8}" srcOrd="1" destOrd="0" parTransId="{E3686790-76A3-4D88-94AC-BE83546EB987}" sibTransId="{698738FE-F5EA-47E6-ABA0-D9C181E9F5C3}"/>
    <dgm:cxn modelId="{25E40281-1850-4FF9-A88F-4A866450EF69}" type="presOf" srcId="{A7ED469B-9493-427D-A6A4-F7EB472FF971}" destId="{56F97E40-1278-4F5E-A016-2A94985D84C2}" srcOrd="0" destOrd="0" presId="urn:microsoft.com/office/officeart/2005/8/layout/process3"/>
    <dgm:cxn modelId="{D3DB6B8B-7075-4AC5-BB98-4998687A18D3}" srcId="{9CD626B3-99B3-46E9-A112-0CEE75F95E8A}" destId="{2E0B3FA8-6B6A-4986-82D5-3EE59B41B15C}" srcOrd="0" destOrd="0" parTransId="{23A17023-E8DB-423B-BF10-7A528850D811}" sibTransId="{8F73F44F-8B99-4DE1-A041-3CCF497D66D8}"/>
    <dgm:cxn modelId="{6008648C-6610-41F6-99B1-7ABE40606EC1}" type="presOf" srcId="{9CD626B3-99B3-46E9-A112-0CEE75F95E8A}" destId="{D1A19105-A19E-47EC-A581-C9F191005202}" srcOrd="1" destOrd="0" presId="urn:microsoft.com/office/officeart/2005/8/layout/process3"/>
    <dgm:cxn modelId="{8D65D78C-D1DB-4A30-85C6-85ECBB47D38E}" type="presOf" srcId="{698738FE-F5EA-47E6-ABA0-D9C181E9F5C3}" destId="{9EE857BB-217F-4F43-83E6-33D098B3D364}" srcOrd="1" destOrd="0" presId="urn:microsoft.com/office/officeart/2005/8/layout/process3"/>
    <dgm:cxn modelId="{83838A8D-BC99-405A-AB8E-D315169C1E03}" srcId="{4EC50327-71C9-4B4B-B2AF-4068677780C8}" destId="{499C84C9-5F41-4726-99F6-1D5DD8DD68C5}" srcOrd="0" destOrd="0" parTransId="{17E690E9-47DD-4320-9E3B-E1CB64C33025}" sibTransId="{B9618FB3-5BBA-4D64-8E10-BAF13E560BE1}"/>
    <dgm:cxn modelId="{67F1C591-D7AF-458F-88B2-3B907E7D2122}" type="presOf" srcId="{4EC50327-71C9-4B4B-B2AF-4068677780C8}" destId="{279F6BA4-5BDF-44B9-B49D-A2E3BCE218DE}" srcOrd="1" destOrd="0" presId="urn:microsoft.com/office/officeart/2005/8/layout/process3"/>
    <dgm:cxn modelId="{9FCC9AA5-275B-4A69-B07A-2952E2FB808B}" srcId="{66019EA5-9698-448A-BC7B-C9ABDBA3C2ED}" destId="{D7A22BC6-9372-4F19-8F30-04F0CD937188}" srcOrd="0" destOrd="0" parTransId="{67F6CB17-0950-4B9E-B8E9-E12481B36DC3}" sibTransId="{69EFF1C2-9138-4CE0-9CCE-8505683417E3}"/>
    <dgm:cxn modelId="{B76BDAAB-4F2D-4D6E-9990-470CC40FEB39}" type="presOf" srcId="{698738FE-F5EA-47E6-ABA0-D9C181E9F5C3}" destId="{235EF469-2DF0-4D2A-A0CC-1D34B3BA4CAC}" srcOrd="0" destOrd="0" presId="urn:microsoft.com/office/officeart/2005/8/layout/process3"/>
    <dgm:cxn modelId="{1D3DDBAD-985E-48A1-A917-81013CB9C333}" type="presOf" srcId="{8DFDAD7F-88B0-4BA9-8F57-F0BAFFD864C2}" destId="{11A9ABCB-BB4F-46BF-825F-7C8FE496BEFD}" srcOrd="0" destOrd="0" presId="urn:microsoft.com/office/officeart/2005/8/layout/process3"/>
    <dgm:cxn modelId="{7337E3CC-0C85-4C18-881F-FA8ED30800C8}" type="presOf" srcId="{D7A22BC6-9372-4F19-8F30-04F0CD937188}" destId="{E5918816-ECE0-4DD5-A94E-C0157DAD831A}" srcOrd="0" destOrd="0" presId="urn:microsoft.com/office/officeart/2005/8/layout/process3"/>
    <dgm:cxn modelId="{8B736AF3-71B8-4EA1-B6F5-DBC1AFA25BF4}" srcId="{8DFDAD7F-88B0-4BA9-8F57-F0BAFFD864C2}" destId="{66019EA5-9698-448A-BC7B-C9ABDBA3C2ED}" srcOrd="0" destOrd="0" parTransId="{E946D7B7-BEA4-413D-B3BE-CF2A857B2296}" sibTransId="{A7ED469B-9493-427D-A6A4-F7EB472FF971}"/>
    <dgm:cxn modelId="{8F1354F4-14B4-4248-BD94-A7C40AF2501F}" srcId="{8DFDAD7F-88B0-4BA9-8F57-F0BAFFD864C2}" destId="{9CD626B3-99B3-46E9-A112-0CEE75F95E8A}" srcOrd="2" destOrd="0" parTransId="{5082D8C8-AB13-44DD-99D3-0919D0B2D127}" sibTransId="{358918ED-CCD6-46D6-9427-13914C907C9D}"/>
    <dgm:cxn modelId="{2C2B96FB-0BB4-4782-A33F-7E2DA5722771}" type="presOf" srcId="{A7ED469B-9493-427D-A6A4-F7EB472FF971}" destId="{42F71509-17F8-40E6-9BB0-F02868D3E049}" srcOrd="1" destOrd="0" presId="urn:microsoft.com/office/officeart/2005/8/layout/process3"/>
    <dgm:cxn modelId="{E5509DE4-B7C8-41EE-9536-7FB442F04A71}" type="presParOf" srcId="{11A9ABCB-BB4F-46BF-825F-7C8FE496BEFD}" destId="{1DF34C8C-04D6-48E0-BEB6-16FA280ACD69}" srcOrd="0" destOrd="0" presId="urn:microsoft.com/office/officeart/2005/8/layout/process3"/>
    <dgm:cxn modelId="{B2A4FAF0-FA9A-41AD-8920-2D8E8D9376C2}" type="presParOf" srcId="{1DF34C8C-04D6-48E0-BEB6-16FA280ACD69}" destId="{1F7617EB-84E2-4D08-A328-9887C2EFF4A6}" srcOrd="0" destOrd="0" presId="urn:microsoft.com/office/officeart/2005/8/layout/process3"/>
    <dgm:cxn modelId="{DBFDF8F7-4116-4493-8D55-223C6B3F63D3}" type="presParOf" srcId="{1DF34C8C-04D6-48E0-BEB6-16FA280ACD69}" destId="{8A450D16-BAF6-429E-98B6-F61C22AA202D}" srcOrd="1" destOrd="0" presId="urn:microsoft.com/office/officeart/2005/8/layout/process3"/>
    <dgm:cxn modelId="{CBDABAA1-299B-4D65-84EE-88AC918A1F37}" type="presParOf" srcId="{1DF34C8C-04D6-48E0-BEB6-16FA280ACD69}" destId="{E5918816-ECE0-4DD5-A94E-C0157DAD831A}" srcOrd="2" destOrd="0" presId="urn:microsoft.com/office/officeart/2005/8/layout/process3"/>
    <dgm:cxn modelId="{EE4A1168-1D63-45F0-A518-820CB2A004B9}" type="presParOf" srcId="{11A9ABCB-BB4F-46BF-825F-7C8FE496BEFD}" destId="{56F97E40-1278-4F5E-A016-2A94985D84C2}" srcOrd="1" destOrd="0" presId="urn:microsoft.com/office/officeart/2005/8/layout/process3"/>
    <dgm:cxn modelId="{586816BD-90ED-4AE0-8A4B-552E57D2A886}" type="presParOf" srcId="{56F97E40-1278-4F5E-A016-2A94985D84C2}" destId="{42F71509-17F8-40E6-9BB0-F02868D3E049}" srcOrd="0" destOrd="0" presId="urn:microsoft.com/office/officeart/2005/8/layout/process3"/>
    <dgm:cxn modelId="{DA907C57-2CC9-4FB6-B574-25D561749B93}" type="presParOf" srcId="{11A9ABCB-BB4F-46BF-825F-7C8FE496BEFD}" destId="{7F407AB8-A203-477E-8BF1-8B7D06E5694E}" srcOrd="2" destOrd="0" presId="urn:microsoft.com/office/officeart/2005/8/layout/process3"/>
    <dgm:cxn modelId="{326FE4EA-E50E-426A-B8E9-757E1D10ADBD}" type="presParOf" srcId="{7F407AB8-A203-477E-8BF1-8B7D06E5694E}" destId="{5E7AC1C2-067B-4F78-8EB0-B7EEE9060982}" srcOrd="0" destOrd="0" presId="urn:microsoft.com/office/officeart/2005/8/layout/process3"/>
    <dgm:cxn modelId="{8D0F0403-8066-4360-B517-A8597EFDF757}" type="presParOf" srcId="{7F407AB8-A203-477E-8BF1-8B7D06E5694E}" destId="{279F6BA4-5BDF-44B9-B49D-A2E3BCE218DE}" srcOrd="1" destOrd="0" presId="urn:microsoft.com/office/officeart/2005/8/layout/process3"/>
    <dgm:cxn modelId="{D97804CC-2F9C-4FFF-9BCE-8FC6485EEF7A}" type="presParOf" srcId="{7F407AB8-A203-477E-8BF1-8B7D06E5694E}" destId="{F98C00F5-EC69-4F0C-B28A-EE14EF2DB6D3}" srcOrd="2" destOrd="0" presId="urn:microsoft.com/office/officeart/2005/8/layout/process3"/>
    <dgm:cxn modelId="{B290382E-0272-4517-8D77-536B69FC26C7}" type="presParOf" srcId="{11A9ABCB-BB4F-46BF-825F-7C8FE496BEFD}" destId="{235EF469-2DF0-4D2A-A0CC-1D34B3BA4CAC}" srcOrd="3" destOrd="0" presId="urn:microsoft.com/office/officeart/2005/8/layout/process3"/>
    <dgm:cxn modelId="{934B7580-9C21-49AF-81F1-956F47204397}" type="presParOf" srcId="{235EF469-2DF0-4D2A-A0CC-1D34B3BA4CAC}" destId="{9EE857BB-217F-4F43-83E6-33D098B3D364}" srcOrd="0" destOrd="0" presId="urn:microsoft.com/office/officeart/2005/8/layout/process3"/>
    <dgm:cxn modelId="{34801620-B0BD-4889-9535-FE96D599AF0D}" type="presParOf" srcId="{11A9ABCB-BB4F-46BF-825F-7C8FE496BEFD}" destId="{0775D62A-7306-4483-9E06-0C115F797D79}" srcOrd="4" destOrd="0" presId="urn:microsoft.com/office/officeart/2005/8/layout/process3"/>
    <dgm:cxn modelId="{0E3E1F40-9CED-4CB5-A879-476C05A1482C}" type="presParOf" srcId="{0775D62A-7306-4483-9E06-0C115F797D79}" destId="{0F2050F2-1208-47F1-8B32-64E7F8A8CB2C}" srcOrd="0" destOrd="0" presId="urn:microsoft.com/office/officeart/2005/8/layout/process3"/>
    <dgm:cxn modelId="{E82B0337-AD39-4B5A-A00B-5588BCE4A66D}" type="presParOf" srcId="{0775D62A-7306-4483-9E06-0C115F797D79}" destId="{D1A19105-A19E-47EC-A581-C9F191005202}" srcOrd="1" destOrd="0" presId="urn:microsoft.com/office/officeart/2005/8/layout/process3"/>
    <dgm:cxn modelId="{71C63138-886B-40A0-959A-A6C2B09E6711}" type="presParOf" srcId="{0775D62A-7306-4483-9E06-0C115F797D79}" destId="{0D823AB8-3D02-4004-A31C-41BFE1C3A96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B421-B107-4FB2-A6A9-FDD49E40E5D5}">
      <dsp:nvSpPr>
        <dsp:cNvPr id="0" name=""/>
        <dsp:cNvSpPr/>
      </dsp:nvSpPr>
      <dsp:spPr>
        <a:xfrm>
          <a:off x="3944" y="140866"/>
          <a:ext cx="1793541" cy="755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Inputs</a:t>
          </a:r>
        </a:p>
      </dsp:txBody>
      <dsp:txXfrm>
        <a:off x="3944" y="140866"/>
        <a:ext cx="1793541" cy="503354"/>
      </dsp:txXfrm>
    </dsp:sp>
    <dsp:sp modelId="{2CA7896D-7EDD-4AA1-B586-AE3C590C7499}">
      <dsp:nvSpPr>
        <dsp:cNvPr id="0" name=""/>
        <dsp:cNvSpPr/>
      </dsp:nvSpPr>
      <dsp:spPr>
        <a:xfrm>
          <a:off x="371296" y="644221"/>
          <a:ext cx="1793541" cy="2480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u="none" kern="1200" dirty="0"/>
            <a:t>SRR Accession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u="none" kern="1200" dirty="0"/>
            <a:t>Published RNASeq Data @ NCBI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u="none" kern="1200" dirty="0"/>
            <a:t>Users choose two samples to compare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u="none" kern="1200" dirty="0"/>
            <a:t>Gene IDS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u="none" kern="1200" dirty="0"/>
            <a:t>Users provides custom gene IDs list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u="none" kern="1200" dirty="0"/>
            <a:t>New line separated gene symbols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u="none" kern="1200" dirty="0"/>
            <a:t>Generate extracted annotation file</a:t>
          </a:r>
        </a:p>
      </dsp:txBody>
      <dsp:txXfrm>
        <a:off x="423827" y="696752"/>
        <a:ext cx="1688479" cy="2375563"/>
      </dsp:txXfrm>
    </dsp:sp>
    <dsp:sp modelId="{BEF20354-805E-4736-9EDF-E43B8B90E4C2}">
      <dsp:nvSpPr>
        <dsp:cNvPr id="0" name=""/>
        <dsp:cNvSpPr/>
      </dsp:nvSpPr>
      <dsp:spPr>
        <a:xfrm>
          <a:off x="2069380" y="169274"/>
          <a:ext cx="576416" cy="44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069380" y="258582"/>
        <a:ext cx="442454" cy="267923"/>
      </dsp:txXfrm>
    </dsp:sp>
    <dsp:sp modelId="{78471F37-4C40-4586-8FD5-5E63381AED6F}">
      <dsp:nvSpPr>
        <dsp:cNvPr id="0" name=""/>
        <dsp:cNvSpPr/>
      </dsp:nvSpPr>
      <dsp:spPr>
        <a:xfrm>
          <a:off x="2885063" y="140866"/>
          <a:ext cx="1793541" cy="755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Magic Blast</a:t>
          </a:r>
        </a:p>
      </dsp:txBody>
      <dsp:txXfrm>
        <a:off x="2885063" y="140866"/>
        <a:ext cx="1793541" cy="503354"/>
      </dsp:txXfrm>
    </dsp:sp>
    <dsp:sp modelId="{8F61AEFA-C2B8-488C-B655-33489FEA16C0}">
      <dsp:nvSpPr>
        <dsp:cNvPr id="0" name=""/>
        <dsp:cNvSpPr/>
      </dsp:nvSpPr>
      <dsp:spPr>
        <a:xfrm>
          <a:off x="3252415" y="644221"/>
          <a:ext cx="1793541" cy="2480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u="none" kern="1200" dirty="0"/>
            <a:t>Stream sequences from SRA database in command line to pipe to magic Blast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u="none" kern="1200" dirty="0"/>
            <a:t>Map SRA accessions, Produce SAM File, SRA toolkit</a:t>
          </a:r>
          <a:endParaRPr lang="en-US" sz="1500" kern="1200" dirty="0"/>
        </a:p>
      </dsp:txBody>
      <dsp:txXfrm>
        <a:off x="3304946" y="696752"/>
        <a:ext cx="1688479" cy="2375563"/>
      </dsp:txXfrm>
    </dsp:sp>
    <dsp:sp modelId="{7DAE2144-5498-4439-848F-8B04B430EFC5}">
      <dsp:nvSpPr>
        <dsp:cNvPr id="0" name=""/>
        <dsp:cNvSpPr/>
      </dsp:nvSpPr>
      <dsp:spPr>
        <a:xfrm>
          <a:off x="4950499" y="169274"/>
          <a:ext cx="576416" cy="44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950499" y="258582"/>
        <a:ext cx="442454" cy="267923"/>
      </dsp:txXfrm>
    </dsp:sp>
    <dsp:sp modelId="{F015584A-6791-40C8-A65E-87F775086B68}">
      <dsp:nvSpPr>
        <dsp:cNvPr id="0" name=""/>
        <dsp:cNvSpPr/>
      </dsp:nvSpPr>
      <dsp:spPr>
        <a:xfrm>
          <a:off x="5766182" y="140866"/>
          <a:ext cx="1793541" cy="755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Subread</a:t>
          </a:r>
        </a:p>
      </dsp:txBody>
      <dsp:txXfrm>
        <a:off x="5766182" y="140866"/>
        <a:ext cx="1793541" cy="503354"/>
      </dsp:txXfrm>
    </dsp:sp>
    <dsp:sp modelId="{2AC573D6-8A4C-47B1-86C3-D61D8DE2A4FD}">
      <dsp:nvSpPr>
        <dsp:cNvPr id="0" name=""/>
        <dsp:cNvSpPr/>
      </dsp:nvSpPr>
      <dsp:spPr>
        <a:xfrm>
          <a:off x="6133534" y="644221"/>
          <a:ext cx="1793541" cy="2480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SAM files to count.txt files</a:t>
          </a:r>
        </a:p>
      </dsp:txBody>
      <dsp:txXfrm>
        <a:off x="6186065" y="696752"/>
        <a:ext cx="1688479" cy="237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50D16-BAF6-429E-98B6-F61C22AA202D}">
      <dsp:nvSpPr>
        <dsp:cNvPr id="0" name=""/>
        <dsp:cNvSpPr/>
      </dsp:nvSpPr>
      <dsp:spPr>
        <a:xfrm>
          <a:off x="3613" y="721870"/>
          <a:ext cx="1643024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counts</a:t>
          </a:r>
        </a:p>
      </dsp:txBody>
      <dsp:txXfrm>
        <a:off x="3613" y="721870"/>
        <a:ext cx="1643024" cy="547200"/>
      </dsp:txXfrm>
    </dsp:sp>
    <dsp:sp modelId="{E5918816-ECE0-4DD5-A94E-C0157DAD831A}">
      <dsp:nvSpPr>
        <dsp:cNvPr id="0" name=""/>
        <dsp:cNvSpPr/>
      </dsp:nvSpPr>
      <dsp:spPr>
        <a:xfrm>
          <a:off x="340136" y="1269070"/>
          <a:ext cx="1643024" cy="2834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Remove zero count reads</a:t>
          </a:r>
        </a:p>
      </dsp:txBody>
      <dsp:txXfrm>
        <a:off x="388259" y="1317193"/>
        <a:ext cx="1546778" cy="2738078"/>
      </dsp:txXfrm>
    </dsp:sp>
    <dsp:sp modelId="{56F97E40-1278-4F5E-A016-2A94985D84C2}">
      <dsp:nvSpPr>
        <dsp:cNvPr id="0" name=""/>
        <dsp:cNvSpPr/>
      </dsp:nvSpPr>
      <dsp:spPr>
        <a:xfrm>
          <a:off x="1895714" y="790937"/>
          <a:ext cx="528042" cy="4090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895714" y="872750"/>
        <a:ext cx="405323" cy="245439"/>
      </dsp:txXfrm>
    </dsp:sp>
    <dsp:sp modelId="{279F6BA4-5BDF-44B9-B49D-A2E3BCE218DE}">
      <dsp:nvSpPr>
        <dsp:cNvPr id="0" name=""/>
        <dsp:cNvSpPr/>
      </dsp:nvSpPr>
      <dsp:spPr>
        <a:xfrm>
          <a:off x="2642944" y="721870"/>
          <a:ext cx="1643024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Normalize</a:t>
          </a:r>
        </a:p>
      </dsp:txBody>
      <dsp:txXfrm>
        <a:off x="2642944" y="721870"/>
        <a:ext cx="1643024" cy="547200"/>
      </dsp:txXfrm>
    </dsp:sp>
    <dsp:sp modelId="{F98C00F5-EC69-4F0C-B28A-EE14EF2DB6D3}">
      <dsp:nvSpPr>
        <dsp:cNvPr id="0" name=""/>
        <dsp:cNvSpPr/>
      </dsp:nvSpPr>
      <dsp:spPr>
        <a:xfrm>
          <a:off x="2979467" y="1269070"/>
          <a:ext cx="1643024" cy="2834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Using Limma voom with TMM</a:t>
          </a:r>
        </a:p>
      </dsp:txBody>
      <dsp:txXfrm>
        <a:off x="3027590" y="1317193"/>
        <a:ext cx="1546778" cy="2738078"/>
      </dsp:txXfrm>
    </dsp:sp>
    <dsp:sp modelId="{235EF469-2DF0-4D2A-A0CC-1D34B3BA4CAC}">
      <dsp:nvSpPr>
        <dsp:cNvPr id="0" name=""/>
        <dsp:cNvSpPr/>
      </dsp:nvSpPr>
      <dsp:spPr>
        <a:xfrm>
          <a:off x="4535045" y="790937"/>
          <a:ext cx="528042" cy="4090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4535045" y="872750"/>
        <a:ext cx="405323" cy="245439"/>
      </dsp:txXfrm>
    </dsp:sp>
    <dsp:sp modelId="{D1A19105-A19E-47EC-A581-C9F191005202}">
      <dsp:nvSpPr>
        <dsp:cNvPr id="0" name=""/>
        <dsp:cNvSpPr/>
      </dsp:nvSpPr>
      <dsp:spPr>
        <a:xfrm>
          <a:off x="5282275" y="721870"/>
          <a:ext cx="1643024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</a:t>
          </a:r>
        </a:p>
      </dsp:txBody>
      <dsp:txXfrm>
        <a:off x="5282275" y="721870"/>
        <a:ext cx="1643024" cy="547200"/>
      </dsp:txXfrm>
    </dsp:sp>
    <dsp:sp modelId="{0D823AB8-3D02-4004-A31C-41BFE1C3A962}">
      <dsp:nvSpPr>
        <dsp:cNvPr id="0" name=""/>
        <dsp:cNvSpPr/>
      </dsp:nvSpPr>
      <dsp:spPr>
        <a:xfrm>
          <a:off x="5618798" y="1269070"/>
          <a:ext cx="1643024" cy="2834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/>
            <a:t>Dot plots, heatmaps, Ideogram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output graphs directly to user’s working directory</a:t>
          </a:r>
        </a:p>
      </dsp:txBody>
      <dsp:txXfrm>
        <a:off x="5666921" y="1317193"/>
        <a:ext cx="1546778" cy="2738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FD9CE96-665B-4870-8073-CC3B6C12F408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9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9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D9CE96-665B-4870-8073-CC3B6C12F408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67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4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3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FD9CE96-665B-4870-8073-CC3B6C12F408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50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6411B3-E0E2-4A5E-AB92-5BAF85BA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0877"/>
            <a:ext cx="9144000" cy="1309255"/>
          </a:xfrm>
        </p:spPr>
        <p:txBody>
          <a:bodyPr>
            <a:normAutofit/>
          </a:bodyPr>
          <a:lstStyle/>
          <a:p>
            <a:r>
              <a:rPr lang="en-US" dirty="0"/>
              <a:t>Kristin Valdez</a:t>
            </a:r>
            <a:endParaRPr lang="en-US" b="0" dirty="0">
              <a:effectLst/>
            </a:endParaRPr>
          </a:p>
          <a:p>
            <a:r>
              <a:rPr lang="en-US" dirty="0"/>
              <a:t>Simone Stanley</a:t>
            </a:r>
            <a:endParaRPr lang="en-US" b="0" dirty="0">
              <a:effectLst/>
            </a:endParaRPr>
          </a:p>
          <a:p>
            <a:r>
              <a:rPr lang="en-US" dirty="0"/>
              <a:t>Mike Muchow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CCE5D-7FE2-4DF7-A264-B16CCC393DCD}"/>
              </a:ext>
            </a:extLst>
          </p:cNvPr>
          <p:cNvSpPr txBox="1"/>
          <p:nvPr/>
        </p:nvSpPr>
        <p:spPr>
          <a:xfrm>
            <a:off x="1978090" y="4133938"/>
            <a:ext cx="823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viSRA too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bridges the gap between advanced bioinformatic data and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E6A19C-DA6A-4ED9-B29E-B917792D1DA9}"/>
              </a:ext>
            </a:extLst>
          </p:cNvPr>
          <p:cNvSpPr/>
          <p:nvPr/>
        </p:nvSpPr>
        <p:spPr>
          <a:xfrm>
            <a:off x="4488829" y="2487981"/>
            <a:ext cx="3214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viSRA too</a:t>
            </a:r>
          </a:p>
        </p:txBody>
      </p:sp>
    </p:spTree>
    <p:extLst>
      <p:ext uri="{BB962C8B-B14F-4D97-AF65-F5344CB8AC3E}">
        <p14:creationId xmlns:p14="http://schemas.microsoft.com/office/powerpoint/2010/main" val="6934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DE40C-C03B-4787-AB05-52C31553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1" y="221928"/>
            <a:ext cx="9784080" cy="1508760"/>
          </a:xfrm>
        </p:spPr>
        <p:txBody>
          <a:bodyPr/>
          <a:lstStyle/>
          <a:p>
            <a:r>
              <a:rPr lang="en-US" dirty="0"/>
              <a:t>What’s                 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5E826-5C40-4842-8886-29025C358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the problem?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EB746-13EB-4FE9-8590-5A138EC678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NCBI Sequence Read Archive (SRA) provides NGS data along with sample and project metadata (NCBI Resource Coordinators 2017).</a:t>
            </a:r>
          </a:p>
          <a:p>
            <a:r>
              <a:rPr lang="en-US" dirty="0"/>
              <a:t>Unfortunately, it can be time-consuming and difficult to access and analyze the data, especially if you want to quickly develop meaningful hypotheses.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5EE594-1F98-4D15-9BB8-2368DBD31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 should we solve it?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01CC44-1887-403F-9A9F-424C2F9B67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amount of NGS data stored in the Sequence Read Archive (SRA) data-base is growing rapidly. </a:t>
            </a:r>
          </a:p>
          <a:p>
            <a:r>
              <a:rPr lang="en-US" dirty="0"/>
              <a:t>viSRA increases the utility and return on investment of NGS projects by making the data more accessible to a wider range of individuals.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F271-E04A-4641-A080-2A474E0931B9}"/>
              </a:ext>
            </a:extLst>
          </p:cNvPr>
          <p:cNvSpPr txBox="1"/>
          <p:nvPr/>
        </p:nvSpPr>
        <p:spPr>
          <a:xfrm>
            <a:off x="4702629" y="653141"/>
            <a:ext cx="739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viSRA is a tool for visualizing RNA-seq data from SRA datasets on the fly and compare two sets of NGS data for differences in gene expression.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A4111A-F465-40D8-8B4B-3052642ED6A3}"/>
              </a:ext>
            </a:extLst>
          </p:cNvPr>
          <p:cNvSpPr/>
          <p:nvPr/>
        </p:nvSpPr>
        <p:spPr>
          <a:xfrm>
            <a:off x="1845305" y="683920"/>
            <a:ext cx="20072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viSRA too</a:t>
            </a:r>
          </a:p>
        </p:txBody>
      </p:sp>
    </p:spTree>
    <p:extLst>
      <p:ext uri="{BB962C8B-B14F-4D97-AF65-F5344CB8AC3E}">
        <p14:creationId xmlns:p14="http://schemas.microsoft.com/office/powerpoint/2010/main" val="332596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025239F-A6FB-43A8-BD4A-3FB7C0B48D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21E245-781E-4267-8028-1813702472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7812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0D6FA1A-9067-4A57-8B52-D765291064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8121" y="0"/>
            <a:ext cx="40138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https://lh3.googleusercontent.com/AiRP13eLDIYhdFjzAxY9RA1w_6r9Y39IQN3o8Hm222KFtJND3XPLEXx3gVF3Ot0irXOKRsA7OFhYr7jmJAQst-vABn_gWiI_qOozleIBw6xD-Mv71c1CGLF2f_JxD2Gqqfo17_XSzbs">
            <a:extLst>
              <a:ext uri="{FF2B5EF4-FFF2-40B4-BE49-F238E27FC236}">
                <a16:creationId xmlns:a16="http://schemas.microsoft.com/office/drawing/2014/main" id="{982E70F4-8D03-45A5-8218-713445DA5E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6" y="1493615"/>
            <a:ext cx="6891189" cy="38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14E7273-D54E-4C05-B07D-FEF35FDAB6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8120" y="163629"/>
            <a:ext cx="4013880" cy="167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AC3438-CC5C-4979-919D-B41BDFE9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3" y="488108"/>
            <a:ext cx="3041972" cy="10268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What’s new?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C57DE03-AB1D-4FD3-B619-20FD34FC0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99853" y="2160158"/>
            <a:ext cx="3041972" cy="40509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TMM instead of TPM for normalization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Python to command line through R</a:t>
            </a:r>
          </a:p>
          <a:p>
            <a:r>
              <a:rPr lang="en-US" sz="2000" dirty="0">
                <a:solidFill>
                  <a:schemeClr val="bg1"/>
                </a:solidFill>
              </a:rPr>
              <a:t>Shiny App in progress. Will output graphs directly to user’s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426197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7A39-7DC4-4F56-9263-57549391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-117041"/>
            <a:ext cx="9784080" cy="150876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FEFF62-1E20-40FA-8C01-8387E5DA6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902101"/>
              </p:ext>
            </p:extLst>
          </p:nvPr>
        </p:nvGraphicFramePr>
        <p:xfrm>
          <a:off x="0" y="923730"/>
          <a:ext cx="7931021" cy="3265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61B3275-E472-4A05-A91A-BEF5C0725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18102"/>
              </p:ext>
            </p:extLst>
          </p:nvPr>
        </p:nvGraphicFramePr>
        <p:xfrm>
          <a:off x="4926563" y="2575249"/>
          <a:ext cx="7265437" cy="4825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5320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60D6-A48D-499F-8DA0-EDE8683F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1C12F-827D-47BB-B088-FA16BB2AE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313" y="798425"/>
            <a:ext cx="6653887" cy="57246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B34B8C-586A-46A8-B289-97383AD9AF39}"/>
              </a:ext>
            </a:extLst>
          </p:cNvPr>
          <p:cNvSpPr txBox="1"/>
          <p:nvPr/>
        </p:nvSpPr>
        <p:spPr>
          <a:xfrm>
            <a:off x="867747" y="2295331"/>
            <a:ext cx="411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SRR Accession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Published </a:t>
            </a:r>
            <a:r>
              <a:rPr lang="en-US" sz="2000" dirty="0" err="1"/>
              <a:t>RNASeq</a:t>
            </a:r>
            <a:r>
              <a:rPr lang="en-US" sz="2000" dirty="0"/>
              <a:t> Data @ NCBI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Users choose two samples to compare</a:t>
            </a:r>
          </a:p>
          <a:p>
            <a:pPr lvl="0"/>
            <a:r>
              <a:rPr lang="en-US" sz="2000" dirty="0"/>
              <a:t>Gene IDS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Users provides custom gene IDs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New line separated gene symbols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Generate extracted annotation file</a:t>
            </a:r>
          </a:p>
          <a:p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CB583B-3E71-406A-9CC7-17304AB27F21}"/>
              </a:ext>
            </a:extLst>
          </p:cNvPr>
          <p:cNvSpPr/>
          <p:nvPr/>
        </p:nvSpPr>
        <p:spPr>
          <a:xfrm>
            <a:off x="5233313" y="998375"/>
            <a:ext cx="1624687" cy="41054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382947-409F-453D-8A4D-E9E5D7FFDEED}"/>
              </a:ext>
            </a:extLst>
          </p:cNvPr>
          <p:cNvSpPr/>
          <p:nvPr/>
        </p:nvSpPr>
        <p:spPr>
          <a:xfrm>
            <a:off x="6913624" y="1001283"/>
            <a:ext cx="1624687" cy="41054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B85684-CFD0-4F8B-88C1-AFB49BA31CA2}"/>
              </a:ext>
            </a:extLst>
          </p:cNvPr>
          <p:cNvSpPr/>
          <p:nvPr/>
        </p:nvSpPr>
        <p:spPr>
          <a:xfrm>
            <a:off x="8626169" y="998374"/>
            <a:ext cx="1973005" cy="41054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8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457F22-2034-4200-B6E4-5B8372AAC2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DA7986-F4F5-4F92-94A3-343B2D720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E76FD-76EE-4DE6-BBA4-EEA6E4B98C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0D9D8-E390-4A1F-A02E-1C78D21DC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368" y="1169744"/>
            <a:ext cx="6283602" cy="44770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E2EC8-E083-48E3-9F91-02BA7869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chemeClr val="tx2"/>
                </a:solidFill>
              </a:rPr>
              <a:t>Visualization on the Fly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78608-89DB-4E9D-9CAE-74946D7B6AB1}"/>
              </a:ext>
            </a:extLst>
          </p:cNvPr>
          <p:cNvSpPr txBox="1"/>
          <p:nvPr/>
        </p:nvSpPr>
        <p:spPr>
          <a:xfrm>
            <a:off x="634277" y="2011680"/>
            <a:ext cx="3676678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2400" i="1" dirty="0">
                <a:solidFill>
                  <a:schemeClr val="bg1"/>
                </a:solidFill>
              </a:rPr>
              <a:t>User can choose between different graphs and plots: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dirty="0">
              <a:solidFill>
                <a:schemeClr val="bg1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dirty="0">
                <a:solidFill>
                  <a:schemeClr val="bg1"/>
                </a:solidFill>
              </a:rPr>
              <a:t>Table of Gene Expression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dirty="0">
                <a:solidFill>
                  <a:schemeClr val="bg1"/>
                </a:solidFill>
              </a:rPr>
              <a:t>Dot Plot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dirty="0">
                <a:solidFill>
                  <a:schemeClr val="bg1"/>
                </a:solidFill>
              </a:rPr>
              <a:t>Violin Plot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dirty="0">
                <a:solidFill>
                  <a:schemeClr val="bg1"/>
                </a:solidFill>
              </a:rPr>
              <a:t>Heat Map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dirty="0" err="1">
                <a:solidFill>
                  <a:schemeClr val="bg1"/>
                </a:solidFill>
              </a:rPr>
              <a:t>FastQC</a:t>
            </a:r>
            <a:r>
              <a:rPr lang="en-US" dirty="0">
                <a:solidFill>
                  <a:schemeClr val="bg1"/>
                </a:solidFill>
              </a:rPr>
              <a:t> report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dirty="0">
                <a:solidFill>
                  <a:schemeClr val="bg1"/>
                </a:solidFill>
              </a:rPr>
              <a:t>Ideogram</a:t>
            </a:r>
          </a:p>
        </p:txBody>
      </p:sp>
    </p:spTree>
    <p:extLst>
      <p:ext uri="{BB962C8B-B14F-4D97-AF65-F5344CB8AC3E}">
        <p14:creationId xmlns:p14="http://schemas.microsoft.com/office/powerpoint/2010/main" val="350735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37E6D20-479A-4FAB-99FD-CB9355D677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63897BD-3FEE-4148-905C-EFBE4781E5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B08BD3-67C7-4273-9EA7-07733AA541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98272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6B355D-681C-4477-ACD2-2C2DF3508C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616626"/>
            <a:ext cx="4158191" cy="3182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30092F-F110-4A3C-A5BA-262D4A098A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4571" y="616626"/>
            <a:ext cx="4158191" cy="3182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1104B7-902A-4610-893C-F1C45DB0B7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48" y="987885"/>
            <a:ext cx="2905961" cy="254271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7A1C71-B12B-4A11-AE82-CAA96B2A33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04" y="945568"/>
            <a:ext cx="3514725" cy="25042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FD4809-B464-4E93-8EDC-C3A36BEA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411988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Visualization Cont. </a:t>
            </a:r>
          </a:p>
        </p:txBody>
      </p:sp>
    </p:spTree>
    <p:extLst>
      <p:ext uri="{BB962C8B-B14F-4D97-AF65-F5344CB8AC3E}">
        <p14:creationId xmlns:p14="http://schemas.microsoft.com/office/powerpoint/2010/main" val="113380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661B6B-8829-4CC6-A4EB-A186C99C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A524F5-F584-4799-A31D-91C33BED3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88485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67</TotalTime>
  <Words>314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Banded</vt:lpstr>
      <vt:lpstr>PowerPoint Presentation</vt:lpstr>
      <vt:lpstr>What’s                  ?</vt:lpstr>
      <vt:lpstr>What’s new?</vt:lpstr>
      <vt:lpstr>Pipeline</vt:lpstr>
      <vt:lpstr>User Input</vt:lpstr>
      <vt:lpstr>Visualization on the Fly</vt:lpstr>
      <vt:lpstr>Visualization Cont.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viSRA too</dc:title>
  <dc:creator>Simone</dc:creator>
  <cp:lastModifiedBy>Simone Stanley</cp:lastModifiedBy>
  <cp:revision>12</cp:revision>
  <dcterms:created xsi:type="dcterms:W3CDTF">2018-03-20T15:38:59Z</dcterms:created>
  <dcterms:modified xsi:type="dcterms:W3CDTF">2018-03-21T19:51:00Z</dcterms:modified>
</cp:coreProperties>
</file>