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0CE96-21DC-4A6C-B76C-819AA70AB70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3C62D-83D8-4B78-8941-E1CDD154E03E}">
      <dgm:prSet phldrT="[Text]"/>
      <dgm:spPr/>
      <dgm:t>
        <a:bodyPr/>
        <a:lstStyle/>
        <a:p>
          <a:r>
            <a:rPr lang="en-US" dirty="0"/>
            <a:t>Disease Term</a:t>
          </a:r>
        </a:p>
      </dgm:t>
    </dgm:pt>
    <dgm:pt modelId="{A17EE92E-6B02-45DA-9C0B-E4FFB14AB60A}" type="parTrans" cxnId="{F45541EB-0A4D-4E00-96B8-75422A348C53}">
      <dgm:prSet/>
      <dgm:spPr/>
      <dgm:t>
        <a:bodyPr/>
        <a:lstStyle/>
        <a:p>
          <a:endParaRPr lang="en-US"/>
        </a:p>
      </dgm:t>
    </dgm:pt>
    <dgm:pt modelId="{B320EA75-B8F9-4DC7-90AC-A84A48D14B92}" type="sibTrans" cxnId="{F45541EB-0A4D-4E00-96B8-75422A348C53}">
      <dgm:prSet/>
      <dgm:spPr/>
      <dgm:t>
        <a:bodyPr/>
        <a:lstStyle/>
        <a:p>
          <a:endParaRPr lang="en-US"/>
        </a:p>
      </dgm:t>
    </dgm:pt>
    <dgm:pt modelId="{FBEA24D8-5D4B-4035-8442-2FF8B7D0A0BB}">
      <dgm:prSet phldrT="[Text]"/>
      <dgm:spPr/>
      <dgm:t>
        <a:bodyPr/>
        <a:lstStyle/>
        <a:p>
          <a:r>
            <a:rPr lang="en-US" dirty="0" err="1"/>
            <a:t>MeSH</a:t>
          </a:r>
          <a:r>
            <a:rPr lang="en-US" dirty="0"/>
            <a:t> based query:</a:t>
          </a:r>
          <a:br>
            <a:rPr lang="en-US" dirty="0"/>
          </a:br>
          <a:br>
            <a:rPr lang="en-US" dirty="0"/>
          </a:br>
          <a:br>
            <a:rPr lang="en-US" dirty="0"/>
          </a:br>
          <a:r>
            <a:rPr lang="en-US" dirty="0"/>
            <a:t>exact match or ask</a:t>
          </a:r>
        </a:p>
        <a:p>
          <a:endParaRPr lang="en-US" dirty="0"/>
        </a:p>
        <a:p>
          <a:r>
            <a:rPr lang="en-US" dirty="0"/>
            <a:t>* keep track of </a:t>
          </a:r>
          <a:r>
            <a:rPr lang="en-US" dirty="0" err="1"/>
            <a:t>MeSH</a:t>
          </a:r>
          <a:r>
            <a:rPr lang="en-US" dirty="0"/>
            <a:t> sub-terms </a:t>
          </a:r>
        </a:p>
      </dgm:t>
    </dgm:pt>
    <dgm:pt modelId="{04259EAC-B7A6-430A-B955-0D119C1EA3A1}" type="parTrans" cxnId="{0BFACA69-BA5C-4220-8A17-5B1E64F1D732}">
      <dgm:prSet/>
      <dgm:spPr/>
      <dgm:t>
        <a:bodyPr/>
        <a:lstStyle/>
        <a:p>
          <a:endParaRPr lang="en-US"/>
        </a:p>
      </dgm:t>
    </dgm:pt>
    <dgm:pt modelId="{7500D771-32C3-4A9D-A626-4519CD8BB699}" type="sibTrans" cxnId="{0BFACA69-BA5C-4220-8A17-5B1E64F1D732}">
      <dgm:prSet/>
      <dgm:spPr/>
      <dgm:t>
        <a:bodyPr/>
        <a:lstStyle/>
        <a:p>
          <a:endParaRPr lang="en-US"/>
        </a:p>
      </dgm:t>
    </dgm:pt>
    <dgm:pt modelId="{ABE6BF83-1180-49BB-A235-B4EF9F3A6A38}">
      <dgm:prSet phldrT="[Text]"/>
      <dgm:spPr/>
      <dgm:t>
        <a:bodyPr/>
        <a:lstStyle/>
        <a:p>
          <a:r>
            <a:rPr lang="en-US" dirty="0"/>
            <a:t>Differentially expressed gene list</a:t>
          </a:r>
          <a:br>
            <a:rPr lang="en-US" dirty="0"/>
          </a:br>
          <a:r>
            <a:rPr lang="en-US" dirty="0"/>
            <a:t>(array, seq)</a:t>
          </a:r>
        </a:p>
      </dgm:t>
    </dgm:pt>
    <dgm:pt modelId="{ED1D0288-AA76-407D-BB78-BAFED1810D31}" type="parTrans" cxnId="{0C01EF5A-FD71-4590-8310-3ED1BB22641C}">
      <dgm:prSet/>
      <dgm:spPr/>
      <dgm:t>
        <a:bodyPr/>
        <a:lstStyle/>
        <a:p>
          <a:endParaRPr lang="en-US"/>
        </a:p>
      </dgm:t>
    </dgm:pt>
    <dgm:pt modelId="{EA31FF98-8FAF-4582-9309-3568EEF61B3D}" type="sibTrans" cxnId="{0C01EF5A-FD71-4590-8310-3ED1BB22641C}">
      <dgm:prSet/>
      <dgm:spPr/>
      <dgm:t>
        <a:bodyPr/>
        <a:lstStyle/>
        <a:p>
          <a:endParaRPr lang="en-US"/>
        </a:p>
      </dgm:t>
    </dgm:pt>
    <dgm:pt modelId="{6542CAA1-0AD0-42B2-AFC3-F995C38C8493}">
      <dgm:prSet phldrT="[Text]"/>
      <dgm:spPr/>
      <dgm:t>
        <a:bodyPr/>
        <a:lstStyle/>
        <a:p>
          <a:r>
            <a:rPr lang="en-US" dirty="0"/>
            <a:t>Word Cloud</a:t>
          </a:r>
        </a:p>
      </dgm:t>
    </dgm:pt>
    <dgm:pt modelId="{2EBC9CF1-3798-4B27-A505-B6FC5BB7C880}" type="parTrans" cxnId="{095BA9C3-64E0-4F08-A37E-B26C97D116C1}">
      <dgm:prSet/>
      <dgm:spPr/>
      <dgm:t>
        <a:bodyPr/>
        <a:lstStyle/>
        <a:p>
          <a:endParaRPr lang="en-US"/>
        </a:p>
      </dgm:t>
    </dgm:pt>
    <dgm:pt modelId="{AC61C8CF-A178-494E-BEFD-8EC66E605E69}" type="sibTrans" cxnId="{095BA9C3-64E0-4F08-A37E-B26C97D116C1}">
      <dgm:prSet/>
      <dgm:spPr/>
      <dgm:t>
        <a:bodyPr/>
        <a:lstStyle/>
        <a:p>
          <a:endParaRPr lang="en-US"/>
        </a:p>
      </dgm:t>
    </dgm:pt>
    <dgm:pt modelId="{74DA8863-9CBE-4A90-BA9B-4FA9EC0471CC}">
      <dgm:prSet phldrT="[Text]"/>
      <dgm:spPr/>
      <dgm:t>
        <a:bodyPr/>
        <a:lstStyle/>
        <a:p>
          <a:r>
            <a:rPr lang="en-US" dirty="0"/>
            <a:t>Abstract</a:t>
          </a:r>
        </a:p>
        <a:p>
          <a:r>
            <a:rPr lang="en-US" dirty="0"/>
            <a:t>Keywords</a:t>
          </a:r>
        </a:p>
        <a:p>
          <a:r>
            <a:rPr lang="en-US" dirty="0"/>
            <a:t>Title</a:t>
          </a:r>
        </a:p>
      </dgm:t>
    </dgm:pt>
    <dgm:pt modelId="{5C9D955F-0A2D-4307-AF9E-1687031FC554}" type="parTrans" cxnId="{726A9C21-3C13-4FA5-92A3-9DB46C36BB58}">
      <dgm:prSet/>
      <dgm:spPr/>
      <dgm:t>
        <a:bodyPr/>
        <a:lstStyle/>
        <a:p>
          <a:endParaRPr lang="en-US"/>
        </a:p>
      </dgm:t>
    </dgm:pt>
    <dgm:pt modelId="{7F097796-C04A-4A34-8E2C-29EF1BFC7CA5}" type="sibTrans" cxnId="{726A9C21-3C13-4FA5-92A3-9DB46C36BB58}">
      <dgm:prSet/>
      <dgm:spPr/>
      <dgm:t>
        <a:bodyPr/>
        <a:lstStyle/>
        <a:p>
          <a:endParaRPr lang="en-US"/>
        </a:p>
      </dgm:t>
    </dgm:pt>
    <dgm:pt modelId="{417AE21A-B92E-4F0B-A66C-02110529E52B}">
      <dgm:prSet phldrT="[Text]"/>
      <dgm:spPr/>
      <dgm:t>
        <a:bodyPr/>
        <a:lstStyle/>
        <a:p>
          <a:r>
            <a:rPr lang="en-US" dirty="0"/>
            <a:t>NCBI GEO</a:t>
          </a:r>
        </a:p>
        <a:p>
          <a:r>
            <a:rPr lang="en-US" dirty="0"/>
            <a:t>(per GDS dataset)</a:t>
          </a:r>
        </a:p>
      </dgm:t>
    </dgm:pt>
    <dgm:pt modelId="{3B944F40-BF51-4ED3-A757-3CD11CBD2F0A}" type="sibTrans" cxnId="{94243291-A488-4B3D-AD91-41761819AF09}">
      <dgm:prSet/>
      <dgm:spPr/>
      <dgm:t>
        <a:bodyPr/>
        <a:lstStyle/>
        <a:p>
          <a:endParaRPr lang="en-US"/>
        </a:p>
      </dgm:t>
    </dgm:pt>
    <dgm:pt modelId="{D5CF7D84-A4FD-4239-8F1D-44F66711BCA4}" type="parTrans" cxnId="{94243291-A488-4B3D-AD91-41761819AF09}">
      <dgm:prSet/>
      <dgm:spPr/>
      <dgm:t>
        <a:bodyPr/>
        <a:lstStyle/>
        <a:p>
          <a:endParaRPr lang="en-US"/>
        </a:p>
      </dgm:t>
    </dgm:pt>
    <dgm:pt modelId="{7283A576-571D-44B3-A3F7-9E3C420FBDB7}">
      <dgm:prSet phldrT="[Text]"/>
      <dgm:spPr/>
      <dgm:t>
        <a:bodyPr/>
        <a:lstStyle/>
        <a:p>
          <a:r>
            <a:rPr lang="en-US" dirty="0"/>
            <a:t>PMID List</a:t>
          </a:r>
        </a:p>
      </dgm:t>
    </dgm:pt>
    <dgm:pt modelId="{E53A0FA2-6C69-4B4D-AB7E-E16B6126F61B}" type="parTrans" cxnId="{EB8CE8DC-DC79-4B31-81AC-D0E44630A214}">
      <dgm:prSet/>
      <dgm:spPr/>
      <dgm:t>
        <a:bodyPr/>
        <a:lstStyle/>
        <a:p>
          <a:endParaRPr lang="en-US"/>
        </a:p>
      </dgm:t>
    </dgm:pt>
    <dgm:pt modelId="{20751FF3-44C6-4245-9D91-E79B044707CB}" type="sibTrans" cxnId="{EB8CE8DC-DC79-4B31-81AC-D0E44630A214}">
      <dgm:prSet/>
      <dgm:spPr/>
      <dgm:t>
        <a:bodyPr/>
        <a:lstStyle/>
        <a:p>
          <a:endParaRPr lang="en-US"/>
        </a:p>
      </dgm:t>
    </dgm:pt>
    <dgm:pt modelId="{121E4B46-5D2A-4FC1-8BE0-41FCE01E1209}">
      <dgm:prSet phldrT="[Text]"/>
      <dgm:spPr/>
      <dgm:t>
        <a:bodyPr/>
        <a:lstStyle/>
        <a:p>
          <a:r>
            <a:rPr lang="en-US" dirty="0"/>
            <a:t>HPO</a:t>
          </a:r>
          <a:br>
            <a:rPr lang="en-US" dirty="0"/>
          </a:br>
          <a:r>
            <a:rPr lang="en-US" dirty="0"/>
            <a:t>DOID</a:t>
          </a:r>
        </a:p>
        <a:p>
          <a:r>
            <a:rPr lang="en-US" dirty="0"/>
            <a:t>* </a:t>
          </a:r>
          <a:r>
            <a:rPr lang="en-US" dirty="0" err="1"/>
            <a:t>MeSH</a:t>
          </a:r>
          <a:r>
            <a:rPr lang="en-US" dirty="0"/>
            <a:t> </a:t>
          </a:r>
          <a:r>
            <a:rPr lang="en-US" dirty="0" err="1"/>
            <a:t>subterms</a:t>
          </a:r>
          <a:endParaRPr lang="en-US" dirty="0"/>
        </a:p>
      </dgm:t>
    </dgm:pt>
    <dgm:pt modelId="{0C5FF338-3FB3-4DE0-A5CB-1057616A020D}" type="parTrans" cxnId="{4CD4417E-4E2A-4342-951C-BB3DB01353D4}">
      <dgm:prSet/>
      <dgm:spPr/>
      <dgm:t>
        <a:bodyPr/>
        <a:lstStyle/>
        <a:p>
          <a:endParaRPr lang="en-US"/>
        </a:p>
      </dgm:t>
    </dgm:pt>
    <dgm:pt modelId="{B274743A-995E-42C0-9552-CA38EB84EFAB}" type="sibTrans" cxnId="{4CD4417E-4E2A-4342-951C-BB3DB01353D4}">
      <dgm:prSet/>
      <dgm:spPr/>
      <dgm:t>
        <a:bodyPr/>
        <a:lstStyle/>
        <a:p>
          <a:endParaRPr lang="en-US"/>
        </a:p>
      </dgm:t>
    </dgm:pt>
    <dgm:pt modelId="{4A5F616E-EF01-419D-8988-C78F4A80520C}">
      <dgm:prSet phldrT="[Text]"/>
      <dgm:spPr/>
      <dgm:t>
        <a:bodyPr/>
        <a:lstStyle/>
        <a:p>
          <a:r>
            <a:rPr lang="en-US" dirty="0"/>
            <a:t>Merge Clouds &amp; Clusters</a:t>
          </a:r>
        </a:p>
      </dgm:t>
    </dgm:pt>
    <dgm:pt modelId="{DF7794E6-C3AE-4B57-8A4E-40D796AAEB1E}" type="parTrans" cxnId="{95518705-CACA-4B64-80DC-FEC3481D0BF3}">
      <dgm:prSet/>
      <dgm:spPr/>
      <dgm:t>
        <a:bodyPr/>
        <a:lstStyle/>
        <a:p>
          <a:endParaRPr lang="en-US"/>
        </a:p>
      </dgm:t>
    </dgm:pt>
    <dgm:pt modelId="{8F0F8F19-CAD3-438B-81A5-79E18C635C7F}" type="sibTrans" cxnId="{95518705-CACA-4B64-80DC-FEC3481D0BF3}">
      <dgm:prSet/>
      <dgm:spPr/>
      <dgm:t>
        <a:bodyPr/>
        <a:lstStyle/>
        <a:p>
          <a:endParaRPr lang="en-US"/>
        </a:p>
      </dgm:t>
    </dgm:pt>
    <dgm:pt modelId="{902B8F6B-FAED-4557-8D9A-897C18A3E4FC}">
      <dgm:prSet phldrT="[Text]"/>
      <dgm:spPr/>
      <dgm:t>
        <a:bodyPr/>
        <a:lstStyle/>
        <a:p>
          <a:r>
            <a:rPr lang="en-US" dirty="0"/>
            <a:t>Subtype Classifications</a:t>
          </a:r>
        </a:p>
      </dgm:t>
    </dgm:pt>
    <dgm:pt modelId="{5254585C-52C9-4993-B839-E13883A7388C}" type="parTrans" cxnId="{61B7BC43-3E9C-4065-9441-EFF9C7EFC44A}">
      <dgm:prSet/>
      <dgm:spPr/>
      <dgm:t>
        <a:bodyPr/>
        <a:lstStyle/>
        <a:p>
          <a:endParaRPr lang="en-US"/>
        </a:p>
      </dgm:t>
    </dgm:pt>
    <dgm:pt modelId="{C1CB3F0E-B35C-4F23-A26A-128A5C2D90B0}" type="sibTrans" cxnId="{61B7BC43-3E9C-4065-9441-EFF9C7EFC44A}">
      <dgm:prSet/>
      <dgm:spPr/>
      <dgm:t>
        <a:bodyPr/>
        <a:lstStyle/>
        <a:p>
          <a:endParaRPr lang="en-US"/>
        </a:p>
      </dgm:t>
    </dgm:pt>
    <dgm:pt modelId="{FA06F584-0ED6-4E98-A661-8C5296A424E9}">
      <dgm:prSet phldrT="[Text]"/>
      <dgm:spPr/>
      <dgm:t>
        <a:bodyPr/>
        <a:lstStyle/>
        <a:p>
          <a:r>
            <a:rPr lang="en-US" dirty="0"/>
            <a:t>* Sub-</a:t>
          </a:r>
          <a:r>
            <a:rPr lang="en-US" dirty="0" err="1"/>
            <a:t>MeSH</a:t>
          </a:r>
          <a:r>
            <a:rPr lang="en-US" dirty="0"/>
            <a:t> that is highly represented</a:t>
          </a:r>
        </a:p>
      </dgm:t>
    </dgm:pt>
    <dgm:pt modelId="{F17D9A4D-72E0-4148-B344-404C14B1F8A1}" type="parTrans" cxnId="{A3BC74DD-6800-42D0-9C46-0F32CDD6791B}">
      <dgm:prSet/>
      <dgm:spPr/>
      <dgm:t>
        <a:bodyPr/>
        <a:lstStyle/>
        <a:p>
          <a:endParaRPr lang="en-US"/>
        </a:p>
      </dgm:t>
    </dgm:pt>
    <dgm:pt modelId="{6A43386A-AE4A-490D-895E-6078FA38D15A}" type="sibTrans" cxnId="{A3BC74DD-6800-42D0-9C46-0F32CDD6791B}">
      <dgm:prSet/>
      <dgm:spPr/>
      <dgm:t>
        <a:bodyPr/>
        <a:lstStyle/>
        <a:p>
          <a:endParaRPr lang="en-US"/>
        </a:p>
      </dgm:t>
    </dgm:pt>
    <dgm:pt modelId="{3C770B63-F86D-4A73-BF9A-CCA378033934}">
      <dgm:prSet phldrT="[Text]"/>
      <dgm:spPr/>
      <dgm:t>
        <a:bodyPr/>
        <a:lstStyle/>
        <a:p>
          <a:r>
            <a:rPr lang="en-US" dirty="0"/>
            <a:t>Merged word cloud per cluster</a:t>
          </a:r>
        </a:p>
      </dgm:t>
    </dgm:pt>
    <dgm:pt modelId="{F378620F-6F96-4681-A682-0561C2184418}" type="parTrans" cxnId="{67305B5C-7E37-4CF2-A37C-CB635E4EB387}">
      <dgm:prSet/>
      <dgm:spPr/>
      <dgm:t>
        <a:bodyPr/>
        <a:lstStyle/>
        <a:p>
          <a:endParaRPr lang="en-US"/>
        </a:p>
      </dgm:t>
    </dgm:pt>
    <dgm:pt modelId="{1F54B94E-952D-4399-A688-D0F6C821AD19}" type="sibTrans" cxnId="{67305B5C-7E37-4CF2-A37C-CB635E4EB387}">
      <dgm:prSet/>
      <dgm:spPr/>
      <dgm:t>
        <a:bodyPr/>
        <a:lstStyle/>
        <a:p>
          <a:endParaRPr lang="en-US"/>
        </a:p>
      </dgm:t>
    </dgm:pt>
    <dgm:pt modelId="{F651FF3A-FA04-4132-91E3-139DBCECE11F}">
      <dgm:prSet phldrT="[Text]"/>
      <dgm:spPr/>
      <dgm:t>
        <a:bodyPr/>
        <a:lstStyle/>
        <a:p>
          <a:r>
            <a:rPr lang="en-US" dirty="0"/>
            <a:t>Word Cloud</a:t>
          </a:r>
        </a:p>
      </dgm:t>
    </dgm:pt>
    <dgm:pt modelId="{521C1109-8F51-47E0-8ABC-F379A21A72B0}" type="parTrans" cxnId="{D5CEEAE3-7DAF-4521-8126-047FFB317D53}">
      <dgm:prSet/>
      <dgm:spPr/>
      <dgm:t>
        <a:bodyPr/>
        <a:lstStyle/>
        <a:p>
          <a:endParaRPr lang="en-US"/>
        </a:p>
      </dgm:t>
    </dgm:pt>
    <dgm:pt modelId="{B30A0729-DCA1-4AF2-BD65-B564FDC1ACB2}" type="sibTrans" cxnId="{D5CEEAE3-7DAF-4521-8126-047FFB317D53}">
      <dgm:prSet/>
      <dgm:spPr/>
      <dgm:t>
        <a:bodyPr/>
        <a:lstStyle/>
        <a:p>
          <a:endParaRPr lang="en-US"/>
        </a:p>
      </dgm:t>
    </dgm:pt>
    <dgm:pt modelId="{0740A595-B3A6-428D-87CD-1CD248116459}">
      <dgm:prSet phldrT="[Text]"/>
      <dgm:spPr/>
      <dgm:t>
        <a:bodyPr/>
        <a:lstStyle/>
        <a:p>
          <a:r>
            <a:rPr lang="en-US" dirty="0" err="1"/>
            <a:t>HeatMap</a:t>
          </a:r>
          <a:endParaRPr lang="en-US" dirty="0"/>
        </a:p>
      </dgm:t>
    </dgm:pt>
    <dgm:pt modelId="{5BAF45C8-4AF0-4EF7-90EB-5D38A68668DF}" type="parTrans" cxnId="{B2E59DB9-A895-4BA1-B377-AD5D93B219AD}">
      <dgm:prSet/>
      <dgm:spPr/>
      <dgm:t>
        <a:bodyPr/>
        <a:lstStyle/>
        <a:p>
          <a:endParaRPr lang="en-US"/>
        </a:p>
      </dgm:t>
    </dgm:pt>
    <dgm:pt modelId="{C70E71B5-3419-4363-9EF3-C65C5E092D7B}" type="sibTrans" cxnId="{B2E59DB9-A895-4BA1-B377-AD5D93B219AD}">
      <dgm:prSet/>
      <dgm:spPr/>
      <dgm:t>
        <a:bodyPr/>
        <a:lstStyle/>
        <a:p>
          <a:endParaRPr lang="en-US"/>
        </a:p>
      </dgm:t>
    </dgm:pt>
    <dgm:pt modelId="{337B7C28-C2C8-44DE-A01E-2ECA03862BC0}" type="pres">
      <dgm:prSet presAssocID="{A690CE96-21DC-4A6C-B76C-819AA70AB701}" presName="theList" presStyleCnt="0">
        <dgm:presLayoutVars>
          <dgm:dir/>
          <dgm:animLvl val="lvl"/>
          <dgm:resizeHandles val="exact"/>
        </dgm:presLayoutVars>
      </dgm:prSet>
      <dgm:spPr/>
    </dgm:pt>
    <dgm:pt modelId="{53F9EB9A-D986-497E-AD09-923F102903DB}" type="pres">
      <dgm:prSet presAssocID="{6713C62D-83D8-4B78-8941-E1CDD154E03E}" presName="compNode" presStyleCnt="0"/>
      <dgm:spPr/>
    </dgm:pt>
    <dgm:pt modelId="{CFA01B57-BEED-4493-A4F8-51BC1B04DE1A}" type="pres">
      <dgm:prSet presAssocID="{6713C62D-83D8-4B78-8941-E1CDD154E03E}" presName="aNode" presStyleLbl="bgShp" presStyleIdx="0" presStyleCnt="5"/>
      <dgm:spPr/>
    </dgm:pt>
    <dgm:pt modelId="{11A1B335-C143-4C93-9E70-A195E1A6887F}" type="pres">
      <dgm:prSet presAssocID="{6713C62D-83D8-4B78-8941-E1CDD154E03E}" presName="textNode" presStyleLbl="bgShp" presStyleIdx="0" presStyleCnt="5"/>
      <dgm:spPr/>
    </dgm:pt>
    <dgm:pt modelId="{5A765C39-C3C7-4ABB-A637-385537734964}" type="pres">
      <dgm:prSet presAssocID="{6713C62D-83D8-4B78-8941-E1CDD154E03E}" presName="compChildNode" presStyleCnt="0"/>
      <dgm:spPr/>
    </dgm:pt>
    <dgm:pt modelId="{A29E258C-4C8B-46BB-9552-82B2D1AA2C65}" type="pres">
      <dgm:prSet presAssocID="{6713C62D-83D8-4B78-8941-E1CDD154E03E}" presName="theInnerList" presStyleCnt="0"/>
      <dgm:spPr/>
    </dgm:pt>
    <dgm:pt modelId="{7ED5BEF4-647B-41EC-877B-97FF92131E5E}" type="pres">
      <dgm:prSet presAssocID="{FBEA24D8-5D4B-4035-8442-2FF8B7D0A0BB}" presName="childNode" presStyleLbl="node1" presStyleIdx="0" presStyleCnt="9">
        <dgm:presLayoutVars>
          <dgm:bulletEnabled val="1"/>
        </dgm:presLayoutVars>
      </dgm:prSet>
      <dgm:spPr/>
    </dgm:pt>
    <dgm:pt modelId="{2C03B930-DEEB-42BE-B169-C1A3DB3A5027}" type="pres">
      <dgm:prSet presAssocID="{6713C62D-83D8-4B78-8941-E1CDD154E03E}" presName="aSpace" presStyleCnt="0"/>
      <dgm:spPr/>
    </dgm:pt>
    <dgm:pt modelId="{9782DC31-26BD-477F-9621-C732D70181F7}" type="pres">
      <dgm:prSet presAssocID="{417AE21A-B92E-4F0B-A66C-02110529E52B}" presName="compNode" presStyleCnt="0"/>
      <dgm:spPr/>
    </dgm:pt>
    <dgm:pt modelId="{A1CA9DD6-794E-45F6-B65F-958287203511}" type="pres">
      <dgm:prSet presAssocID="{417AE21A-B92E-4F0B-A66C-02110529E52B}" presName="aNode" presStyleLbl="bgShp" presStyleIdx="1" presStyleCnt="5"/>
      <dgm:spPr/>
    </dgm:pt>
    <dgm:pt modelId="{C43376A5-4E4D-41D1-87EA-045B2811120E}" type="pres">
      <dgm:prSet presAssocID="{417AE21A-B92E-4F0B-A66C-02110529E52B}" presName="textNode" presStyleLbl="bgShp" presStyleIdx="1" presStyleCnt="5"/>
      <dgm:spPr/>
    </dgm:pt>
    <dgm:pt modelId="{CD8CF34A-06F9-46B8-BBF8-D086360A590D}" type="pres">
      <dgm:prSet presAssocID="{417AE21A-B92E-4F0B-A66C-02110529E52B}" presName="compChildNode" presStyleCnt="0"/>
      <dgm:spPr/>
    </dgm:pt>
    <dgm:pt modelId="{4335D998-D49A-4AAC-BA82-B43CADBA394F}" type="pres">
      <dgm:prSet presAssocID="{417AE21A-B92E-4F0B-A66C-02110529E52B}" presName="theInnerList" presStyleCnt="0"/>
      <dgm:spPr/>
    </dgm:pt>
    <dgm:pt modelId="{4FA30C82-684C-46A8-B148-76B6A91437EE}" type="pres">
      <dgm:prSet presAssocID="{ABE6BF83-1180-49BB-A235-B4EF9F3A6A38}" presName="childNode" presStyleLbl="node1" presStyleIdx="1" presStyleCnt="9">
        <dgm:presLayoutVars>
          <dgm:bulletEnabled val="1"/>
        </dgm:presLayoutVars>
      </dgm:prSet>
      <dgm:spPr/>
    </dgm:pt>
    <dgm:pt modelId="{26CEA3E2-F4D2-4A82-B709-2DE0691D0E43}" type="pres">
      <dgm:prSet presAssocID="{ABE6BF83-1180-49BB-A235-B4EF9F3A6A38}" presName="aSpace2" presStyleCnt="0"/>
      <dgm:spPr/>
    </dgm:pt>
    <dgm:pt modelId="{F1061A5F-5EEB-48F1-95F2-479002CEAA1D}" type="pres">
      <dgm:prSet presAssocID="{7283A576-571D-44B3-A3F7-9E3C420FBDB7}" presName="childNode" presStyleLbl="node1" presStyleIdx="2" presStyleCnt="9">
        <dgm:presLayoutVars>
          <dgm:bulletEnabled val="1"/>
        </dgm:presLayoutVars>
      </dgm:prSet>
      <dgm:spPr/>
    </dgm:pt>
    <dgm:pt modelId="{C93B2044-DB1A-4CF7-8CC9-447BDD65A74D}" type="pres">
      <dgm:prSet presAssocID="{417AE21A-B92E-4F0B-A66C-02110529E52B}" presName="aSpace" presStyleCnt="0"/>
      <dgm:spPr/>
    </dgm:pt>
    <dgm:pt modelId="{D17D84A5-B8EA-4627-978D-981AC7E6A207}" type="pres">
      <dgm:prSet presAssocID="{6542CAA1-0AD0-42B2-AFC3-F995C38C8493}" presName="compNode" presStyleCnt="0"/>
      <dgm:spPr/>
    </dgm:pt>
    <dgm:pt modelId="{498EBDFD-5D1D-4170-908B-44300AF53FD9}" type="pres">
      <dgm:prSet presAssocID="{6542CAA1-0AD0-42B2-AFC3-F995C38C8493}" presName="aNode" presStyleLbl="bgShp" presStyleIdx="2" presStyleCnt="5" custLinFactNeighborX="3295" custLinFactNeighborY="-48230"/>
      <dgm:spPr/>
    </dgm:pt>
    <dgm:pt modelId="{B92EB83C-666A-45F6-9009-C9F607B2CDD3}" type="pres">
      <dgm:prSet presAssocID="{6542CAA1-0AD0-42B2-AFC3-F995C38C8493}" presName="textNode" presStyleLbl="bgShp" presStyleIdx="2" presStyleCnt="5"/>
      <dgm:spPr/>
    </dgm:pt>
    <dgm:pt modelId="{E1E3B80C-BE1C-45E2-AC79-544F3D73FB7B}" type="pres">
      <dgm:prSet presAssocID="{6542CAA1-0AD0-42B2-AFC3-F995C38C8493}" presName="compChildNode" presStyleCnt="0"/>
      <dgm:spPr/>
    </dgm:pt>
    <dgm:pt modelId="{7AAF8DEA-281F-4CE4-8A1E-731F07AFD1D7}" type="pres">
      <dgm:prSet presAssocID="{6542CAA1-0AD0-42B2-AFC3-F995C38C8493}" presName="theInnerList" presStyleCnt="0"/>
      <dgm:spPr/>
    </dgm:pt>
    <dgm:pt modelId="{3F9EA377-08D4-4F80-AD0F-69BE1A32247C}" type="pres">
      <dgm:prSet presAssocID="{74DA8863-9CBE-4A90-BA9B-4FA9EC0471CC}" presName="childNode" presStyleLbl="node1" presStyleIdx="3" presStyleCnt="9">
        <dgm:presLayoutVars>
          <dgm:bulletEnabled val="1"/>
        </dgm:presLayoutVars>
      </dgm:prSet>
      <dgm:spPr/>
    </dgm:pt>
    <dgm:pt modelId="{A4F7576D-E295-4527-89B3-6B3F6959137E}" type="pres">
      <dgm:prSet presAssocID="{74DA8863-9CBE-4A90-BA9B-4FA9EC0471CC}" presName="aSpace2" presStyleCnt="0"/>
      <dgm:spPr/>
    </dgm:pt>
    <dgm:pt modelId="{E89F263D-DB21-456D-90C4-5130A77B9A38}" type="pres">
      <dgm:prSet presAssocID="{121E4B46-5D2A-4FC1-8BE0-41FCE01E1209}" presName="childNode" presStyleLbl="node1" presStyleIdx="4" presStyleCnt="9">
        <dgm:presLayoutVars>
          <dgm:bulletEnabled val="1"/>
        </dgm:presLayoutVars>
      </dgm:prSet>
      <dgm:spPr/>
    </dgm:pt>
    <dgm:pt modelId="{DF6E195B-B4C6-4E2F-BE79-FA4B6AAD00AC}" type="pres">
      <dgm:prSet presAssocID="{6542CAA1-0AD0-42B2-AFC3-F995C38C8493}" presName="aSpace" presStyleCnt="0"/>
      <dgm:spPr/>
    </dgm:pt>
    <dgm:pt modelId="{B6E92161-1D0B-4E03-B58E-55B65AE9CEDF}" type="pres">
      <dgm:prSet presAssocID="{4A5F616E-EF01-419D-8988-C78F4A80520C}" presName="compNode" presStyleCnt="0"/>
      <dgm:spPr/>
    </dgm:pt>
    <dgm:pt modelId="{D87EDD84-68CE-4ACF-A67C-889D49059424}" type="pres">
      <dgm:prSet presAssocID="{4A5F616E-EF01-419D-8988-C78F4A80520C}" presName="aNode" presStyleLbl="bgShp" presStyleIdx="3" presStyleCnt="5"/>
      <dgm:spPr/>
    </dgm:pt>
    <dgm:pt modelId="{65FAA6B4-105A-45B2-BCBA-0D94877547F1}" type="pres">
      <dgm:prSet presAssocID="{4A5F616E-EF01-419D-8988-C78F4A80520C}" presName="textNode" presStyleLbl="bgShp" presStyleIdx="3" presStyleCnt="5"/>
      <dgm:spPr/>
    </dgm:pt>
    <dgm:pt modelId="{CE6BD509-C528-4BC7-B2A0-FACBCFE7780C}" type="pres">
      <dgm:prSet presAssocID="{4A5F616E-EF01-419D-8988-C78F4A80520C}" presName="compChildNode" presStyleCnt="0"/>
      <dgm:spPr/>
    </dgm:pt>
    <dgm:pt modelId="{49F0AE1C-D6D6-434C-B92A-1DAEB6B31E9F}" type="pres">
      <dgm:prSet presAssocID="{4A5F616E-EF01-419D-8988-C78F4A80520C}" presName="theInnerList" presStyleCnt="0"/>
      <dgm:spPr/>
    </dgm:pt>
    <dgm:pt modelId="{F0686E1C-12F8-4E47-A6F2-D9C37B9F677F}" type="pres">
      <dgm:prSet presAssocID="{3C770B63-F86D-4A73-BF9A-CCA378033934}" presName="childNode" presStyleLbl="node1" presStyleIdx="5" presStyleCnt="9">
        <dgm:presLayoutVars>
          <dgm:bulletEnabled val="1"/>
        </dgm:presLayoutVars>
      </dgm:prSet>
      <dgm:spPr/>
    </dgm:pt>
    <dgm:pt modelId="{4EEFF87E-FFE4-444B-B0F1-8D78D341D764}" type="pres">
      <dgm:prSet presAssocID="{4A5F616E-EF01-419D-8988-C78F4A80520C}" presName="aSpace" presStyleCnt="0"/>
      <dgm:spPr/>
    </dgm:pt>
    <dgm:pt modelId="{A8083424-E5FB-4AAD-9DD3-9DFFDBE310FE}" type="pres">
      <dgm:prSet presAssocID="{902B8F6B-FAED-4557-8D9A-897C18A3E4FC}" presName="compNode" presStyleCnt="0"/>
      <dgm:spPr/>
    </dgm:pt>
    <dgm:pt modelId="{D8069795-9659-4B67-9948-88A0957C39F1}" type="pres">
      <dgm:prSet presAssocID="{902B8F6B-FAED-4557-8D9A-897C18A3E4FC}" presName="aNode" presStyleLbl="bgShp" presStyleIdx="4" presStyleCnt="5"/>
      <dgm:spPr/>
    </dgm:pt>
    <dgm:pt modelId="{3B7EE6F9-781E-4AE1-9452-F203E0EE054E}" type="pres">
      <dgm:prSet presAssocID="{902B8F6B-FAED-4557-8D9A-897C18A3E4FC}" presName="textNode" presStyleLbl="bgShp" presStyleIdx="4" presStyleCnt="5"/>
      <dgm:spPr/>
    </dgm:pt>
    <dgm:pt modelId="{9987EAB0-9095-4EEE-81B5-29F431BFEC87}" type="pres">
      <dgm:prSet presAssocID="{902B8F6B-FAED-4557-8D9A-897C18A3E4FC}" presName="compChildNode" presStyleCnt="0"/>
      <dgm:spPr/>
    </dgm:pt>
    <dgm:pt modelId="{A8067104-EDE8-4FBB-B5AC-3ED201D0DA21}" type="pres">
      <dgm:prSet presAssocID="{902B8F6B-FAED-4557-8D9A-897C18A3E4FC}" presName="theInnerList" presStyleCnt="0"/>
      <dgm:spPr/>
    </dgm:pt>
    <dgm:pt modelId="{C9DF996D-C98E-4044-AAEF-A5DD02441B2F}" type="pres">
      <dgm:prSet presAssocID="{FA06F584-0ED6-4E98-A661-8C5296A424E9}" presName="childNode" presStyleLbl="node1" presStyleIdx="6" presStyleCnt="9">
        <dgm:presLayoutVars>
          <dgm:bulletEnabled val="1"/>
        </dgm:presLayoutVars>
      </dgm:prSet>
      <dgm:spPr/>
    </dgm:pt>
    <dgm:pt modelId="{0EAF87F5-0211-43BC-8AA3-3066C20AA4BE}" type="pres">
      <dgm:prSet presAssocID="{FA06F584-0ED6-4E98-A661-8C5296A424E9}" presName="aSpace2" presStyleCnt="0"/>
      <dgm:spPr/>
    </dgm:pt>
    <dgm:pt modelId="{E8B33FE7-E50C-41DD-B71F-8E1F15C73E07}" type="pres">
      <dgm:prSet presAssocID="{F651FF3A-FA04-4132-91E3-139DBCECE11F}" presName="childNode" presStyleLbl="node1" presStyleIdx="7" presStyleCnt="9">
        <dgm:presLayoutVars>
          <dgm:bulletEnabled val="1"/>
        </dgm:presLayoutVars>
      </dgm:prSet>
      <dgm:spPr/>
    </dgm:pt>
    <dgm:pt modelId="{8496E60D-E3D5-48B0-AB60-29897F5CDF89}" type="pres">
      <dgm:prSet presAssocID="{F651FF3A-FA04-4132-91E3-139DBCECE11F}" presName="aSpace2" presStyleCnt="0"/>
      <dgm:spPr/>
    </dgm:pt>
    <dgm:pt modelId="{31FB3FEB-D424-442A-BE7B-25B4524D7FA3}" type="pres">
      <dgm:prSet presAssocID="{0740A595-B3A6-428D-87CD-1CD248116459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0F538502-A375-4FE0-832A-AF7888EF7FD0}" type="presOf" srcId="{ABE6BF83-1180-49BB-A235-B4EF9F3A6A38}" destId="{4FA30C82-684C-46A8-B148-76B6A91437EE}" srcOrd="0" destOrd="0" presId="urn:microsoft.com/office/officeart/2005/8/layout/lProcess2"/>
    <dgm:cxn modelId="{0FD8B603-C864-42A1-B97F-037FE8CA2D61}" type="presOf" srcId="{4A5F616E-EF01-419D-8988-C78F4A80520C}" destId="{65FAA6B4-105A-45B2-BCBA-0D94877547F1}" srcOrd="1" destOrd="0" presId="urn:microsoft.com/office/officeart/2005/8/layout/lProcess2"/>
    <dgm:cxn modelId="{95518705-CACA-4B64-80DC-FEC3481D0BF3}" srcId="{A690CE96-21DC-4A6C-B76C-819AA70AB701}" destId="{4A5F616E-EF01-419D-8988-C78F4A80520C}" srcOrd="3" destOrd="0" parTransId="{DF7794E6-C3AE-4B57-8A4E-40D796AAEB1E}" sibTransId="{8F0F8F19-CAD3-438B-81A5-79E18C635C7F}"/>
    <dgm:cxn modelId="{38739B07-58A0-4E13-9996-C00662DCFA81}" type="presOf" srcId="{74DA8863-9CBE-4A90-BA9B-4FA9EC0471CC}" destId="{3F9EA377-08D4-4F80-AD0F-69BE1A32247C}" srcOrd="0" destOrd="0" presId="urn:microsoft.com/office/officeart/2005/8/layout/lProcess2"/>
    <dgm:cxn modelId="{4CE94317-DC3B-4420-BB6E-8424646D40F8}" type="presOf" srcId="{A690CE96-21DC-4A6C-B76C-819AA70AB701}" destId="{337B7C28-C2C8-44DE-A01E-2ECA03862BC0}" srcOrd="0" destOrd="0" presId="urn:microsoft.com/office/officeart/2005/8/layout/lProcess2"/>
    <dgm:cxn modelId="{726A9C21-3C13-4FA5-92A3-9DB46C36BB58}" srcId="{6542CAA1-0AD0-42B2-AFC3-F995C38C8493}" destId="{74DA8863-9CBE-4A90-BA9B-4FA9EC0471CC}" srcOrd="0" destOrd="0" parTransId="{5C9D955F-0A2D-4307-AF9E-1687031FC554}" sibTransId="{7F097796-C04A-4A34-8E2C-29EF1BFC7CA5}"/>
    <dgm:cxn modelId="{B0459428-EE39-4AFA-BA8F-5D647AC57FE0}" type="presOf" srcId="{902B8F6B-FAED-4557-8D9A-897C18A3E4FC}" destId="{D8069795-9659-4B67-9948-88A0957C39F1}" srcOrd="0" destOrd="0" presId="urn:microsoft.com/office/officeart/2005/8/layout/lProcess2"/>
    <dgm:cxn modelId="{4DD9922F-76B7-4A0D-A964-DF58564FC394}" type="presOf" srcId="{3C770B63-F86D-4A73-BF9A-CCA378033934}" destId="{F0686E1C-12F8-4E47-A6F2-D9C37B9F677F}" srcOrd="0" destOrd="0" presId="urn:microsoft.com/office/officeart/2005/8/layout/lProcess2"/>
    <dgm:cxn modelId="{67305B5C-7E37-4CF2-A37C-CB635E4EB387}" srcId="{4A5F616E-EF01-419D-8988-C78F4A80520C}" destId="{3C770B63-F86D-4A73-BF9A-CCA378033934}" srcOrd="0" destOrd="0" parTransId="{F378620F-6F96-4681-A682-0561C2184418}" sibTransId="{1F54B94E-952D-4399-A688-D0F6C821AD19}"/>
    <dgm:cxn modelId="{61B7BC43-3E9C-4065-9441-EFF9C7EFC44A}" srcId="{A690CE96-21DC-4A6C-B76C-819AA70AB701}" destId="{902B8F6B-FAED-4557-8D9A-897C18A3E4FC}" srcOrd="4" destOrd="0" parTransId="{5254585C-52C9-4993-B839-E13883A7388C}" sibTransId="{C1CB3F0E-B35C-4F23-A26A-128A5C2D90B0}"/>
    <dgm:cxn modelId="{F6871C44-6246-4E93-83EF-69905ED4A268}" type="presOf" srcId="{FBEA24D8-5D4B-4035-8442-2FF8B7D0A0BB}" destId="{7ED5BEF4-647B-41EC-877B-97FF92131E5E}" srcOrd="0" destOrd="0" presId="urn:microsoft.com/office/officeart/2005/8/layout/lProcess2"/>
    <dgm:cxn modelId="{0BFACA69-BA5C-4220-8A17-5B1E64F1D732}" srcId="{6713C62D-83D8-4B78-8941-E1CDD154E03E}" destId="{FBEA24D8-5D4B-4035-8442-2FF8B7D0A0BB}" srcOrd="0" destOrd="0" parTransId="{04259EAC-B7A6-430A-B955-0D119C1EA3A1}" sibTransId="{7500D771-32C3-4A9D-A626-4519CD8BB699}"/>
    <dgm:cxn modelId="{0C01EF5A-FD71-4590-8310-3ED1BB22641C}" srcId="{417AE21A-B92E-4F0B-A66C-02110529E52B}" destId="{ABE6BF83-1180-49BB-A235-B4EF9F3A6A38}" srcOrd="0" destOrd="0" parTransId="{ED1D0288-AA76-407D-BB78-BAFED1810D31}" sibTransId="{EA31FF98-8FAF-4582-9309-3568EEF61B3D}"/>
    <dgm:cxn modelId="{4CD4417E-4E2A-4342-951C-BB3DB01353D4}" srcId="{6542CAA1-0AD0-42B2-AFC3-F995C38C8493}" destId="{121E4B46-5D2A-4FC1-8BE0-41FCE01E1209}" srcOrd="1" destOrd="0" parTransId="{0C5FF338-3FB3-4DE0-A5CB-1057616A020D}" sibTransId="{B274743A-995E-42C0-9552-CA38EB84EFAB}"/>
    <dgm:cxn modelId="{A021538A-9706-4BFC-9753-2C9DB8566EA6}" type="presOf" srcId="{4A5F616E-EF01-419D-8988-C78F4A80520C}" destId="{D87EDD84-68CE-4ACF-A67C-889D49059424}" srcOrd="0" destOrd="0" presId="urn:microsoft.com/office/officeart/2005/8/layout/lProcess2"/>
    <dgm:cxn modelId="{F7A5408F-F131-4E6A-A644-C058CB6D7892}" type="presOf" srcId="{7283A576-571D-44B3-A3F7-9E3C420FBDB7}" destId="{F1061A5F-5EEB-48F1-95F2-479002CEAA1D}" srcOrd="0" destOrd="0" presId="urn:microsoft.com/office/officeart/2005/8/layout/lProcess2"/>
    <dgm:cxn modelId="{94243291-A488-4B3D-AD91-41761819AF09}" srcId="{A690CE96-21DC-4A6C-B76C-819AA70AB701}" destId="{417AE21A-B92E-4F0B-A66C-02110529E52B}" srcOrd="1" destOrd="0" parTransId="{D5CF7D84-A4FD-4239-8F1D-44F66711BCA4}" sibTransId="{3B944F40-BF51-4ED3-A757-3CD11CBD2F0A}"/>
    <dgm:cxn modelId="{ED0ADC9A-BDF1-442D-9C6B-DEB7994AD5F8}" type="presOf" srcId="{6542CAA1-0AD0-42B2-AFC3-F995C38C8493}" destId="{498EBDFD-5D1D-4170-908B-44300AF53FD9}" srcOrd="0" destOrd="0" presId="urn:microsoft.com/office/officeart/2005/8/layout/lProcess2"/>
    <dgm:cxn modelId="{37E648A1-FC00-414E-B7C8-FED7C03861A3}" type="presOf" srcId="{6713C62D-83D8-4B78-8941-E1CDD154E03E}" destId="{CFA01B57-BEED-4493-A4F8-51BC1B04DE1A}" srcOrd="0" destOrd="0" presId="urn:microsoft.com/office/officeart/2005/8/layout/lProcess2"/>
    <dgm:cxn modelId="{60DCBFA6-3DC4-4361-8218-52313B8C8E1C}" type="presOf" srcId="{FA06F584-0ED6-4E98-A661-8C5296A424E9}" destId="{C9DF996D-C98E-4044-AAEF-A5DD02441B2F}" srcOrd="0" destOrd="0" presId="urn:microsoft.com/office/officeart/2005/8/layout/lProcess2"/>
    <dgm:cxn modelId="{1B427AAB-9A3F-48CC-BAE6-E69804C660D3}" type="presOf" srcId="{6713C62D-83D8-4B78-8941-E1CDD154E03E}" destId="{11A1B335-C143-4C93-9E70-A195E1A6887F}" srcOrd="1" destOrd="0" presId="urn:microsoft.com/office/officeart/2005/8/layout/lProcess2"/>
    <dgm:cxn modelId="{D55F68AD-70EA-4B3C-B329-3A9B1C1ABB8B}" type="presOf" srcId="{121E4B46-5D2A-4FC1-8BE0-41FCE01E1209}" destId="{E89F263D-DB21-456D-90C4-5130A77B9A38}" srcOrd="0" destOrd="0" presId="urn:microsoft.com/office/officeart/2005/8/layout/lProcess2"/>
    <dgm:cxn modelId="{345DD3AF-2F3D-4E56-9654-D968C32E2FEB}" type="presOf" srcId="{417AE21A-B92E-4F0B-A66C-02110529E52B}" destId="{A1CA9DD6-794E-45F6-B65F-958287203511}" srcOrd="0" destOrd="0" presId="urn:microsoft.com/office/officeart/2005/8/layout/lProcess2"/>
    <dgm:cxn modelId="{CEB424B4-CA23-45AA-B384-7F82AE2F0B76}" type="presOf" srcId="{F651FF3A-FA04-4132-91E3-139DBCECE11F}" destId="{E8B33FE7-E50C-41DD-B71F-8E1F15C73E07}" srcOrd="0" destOrd="0" presId="urn:microsoft.com/office/officeart/2005/8/layout/lProcess2"/>
    <dgm:cxn modelId="{B2E59DB9-A895-4BA1-B377-AD5D93B219AD}" srcId="{902B8F6B-FAED-4557-8D9A-897C18A3E4FC}" destId="{0740A595-B3A6-428D-87CD-1CD248116459}" srcOrd="2" destOrd="0" parTransId="{5BAF45C8-4AF0-4EF7-90EB-5D38A68668DF}" sibTransId="{C70E71B5-3419-4363-9EF3-C65C5E092D7B}"/>
    <dgm:cxn modelId="{095BA9C3-64E0-4F08-A37E-B26C97D116C1}" srcId="{A690CE96-21DC-4A6C-B76C-819AA70AB701}" destId="{6542CAA1-0AD0-42B2-AFC3-F995C38C8493}" srcOrd="2" destOrd="0" parTransId="{2EBC9CF1-3798-4B27-A505-B6FC5BB7C880}" sibTransId="{AC61C8CF-A178-494E-BEFD-8EC66E605E69}"/>
    <dgm:cxn modelId="{1CCE38D3-8982-4F9E-A58A-77D1643F8FD1}" type="presOf" srcId="{417AE21A-B92E-4F0B-A66C-02110529E52B}" destId="{C43376A5-4E4D-41D1-87EA-045B2811120E}" srcOrd="1" destOrd="0" presId="urn:microsoft.com/office/officeart/2005/8/layout/lProcess2"/>
    <dgm:cxn modelId="{5EE981D7-67FF-42C5-A450-7B87E616FEF7}" type="presOf" srcId="{6542CAA1-0AD0-42B2-AFC3-F995C38C8493}" destId="{B92EB83C-666A-45F6-9009-C9F607B2CDD3}" srcOrd="1" destOrd="0" presId="urn:microsoft.com/office/officeart/2005/8/layout/lProcess2"/>
    <dgm:cxn modelId="{6648C9D8-8AAD-4813-9A16-71A156D948D1}" type="presOf" srcId="{0740A595-B3A6-428D-87CD-1CD248116459}" destId="{31FB3FEB-D424-442A-BE7B-25B4524D7FA3}" srcOrd="0" destOrd="0" presId="urn:microsoft.com/office/officeart/2005/8/layout/lProcess2"/>
    <dgm:cxn modelId="{EB8CE8DC-DC79-4B31-81AC-D0E44630A214}" srcId="{417AE21A-B92E-4F0B-A66C-02110529E52B}" destId="{7283A576-571D-44B3-A3F7-9E3C420FBDB7}" srcOrd="1" destOrd="0" parTransId="{E53A0FA2-6C69-4B4D-AB7E-E16B6126F61B}" sibTransId="{20751FF3-44C6-4245-9D91-E79B044707CB}"/>
    <dgm:cxn modelId="{A3BC74DD-6800-42D0-9C46-0F32CDD6791B}" srcId="{902B8F6B-FAED-4557-8D9A-897C18A3E4FC}" destId="{FA06F584-0ED6-4E98-A661-8C5296A424E9}" srcOrd="0" destOrd="0" parTransId="{F17D9A4D-72E0-4148-B344-404C14B1F8A1}" sibTransId="{6A43386A-AE4A-490D-895E-6078FA38D15A}"/>
    <dgm:cxn modelId="{EA2FABDD-D5EF-4ACA-B2CB-2DF1C263E78C}" type="presOf" srcId="{902B8F6B-FAED-4557-8D9A-897C18A3E4FC}" destId="{3B7EE6F9-781E-4AE1-9452-F203E0EE054E}" srcOrd="1" destOrd="0" presId="urn:microsoft.com/office/officeart/2005/8/layout/lProcess2"/>
    <dgm:cxn modelId="{D5CEEAE3-7DAF-4521-8126-047FFB317D53}" srcId="{902B8F6B-FAED-4557-8D9A-897C18A3E4FC}" destId="{F651FF3A-FA04-4132-91E3-139DBCECE11F}" srcOrd="1" destOrd="0" parTransId="{521C1109-8F51-47E0-8ABC-F379A21A72B0}" sibTransId="{B30A0729-DCA1-4AF2-BD65-B564FDC1ACB2}"/>
    <dgm:cxn modelId="{F45541EB-0A4D-4E00-96B8-75422A348C53}" srcId="{A690CE96-21DC-4A6C-B76C-819AA70AB701}" destId="{6713C62D-83D8-4B78-8941-E1CDD154E03E}" srcOrd="0" destOrd="0" parTransId="{A17EE92E-6B02-45DA-9C0B-E4FFB14AB60A}" sibTransId="{B320EA75-B8F9-4DC7-90AC-A84A48D14B92}"/>
    <dgm:cxn modelId="{0D977490-A865-4D96-A270-611F4CF0FA37}" type="presParOf" srcId="{337B7C28-C2C8-44DE-A01E-2ECA03862BC0}" destId="{53F9EB9A-D986-497E-AD09-923F102903DB}" srcOrd="0" destOrd="0" presId="urn:microsoft.com/office/officeart/2005/8/layout/lProcess2"/>
    <dgm:cxn modelId="{E8E852DB-08CE-4673-8C57-239E71E3D081}" type="presParOf" srcId="{53F9EB9A-D986-497E-AD09-923F102903DB}" destId="{CFA01B57-BEED-4493-A4F8-51BC1B04DE1A}" srcOrd="0" destOrd="0" presId="urn:microsoft.com/office/officeart/2005/8/layout/lProcess2"/>
    <dgm:cxn modelId="{7728EC80-7804-4DC7-84B1-B71B264EB269}" type="presParOf" srcId="{53F9EB9A-D986-497E-AD09-923F102903DB}" destId="{11A1B335-C143-4C93-9E70-A195E1A6887F}" srcOrd="1" destOrd="0" presId="urn:microsoft.com/office/officeart/2005/8/layout/lProcess2"/>
    <dgm:cxn modelId="{ED1E8159-D6F0-4CD9-A595-3B2384E70C74}" type="presParOf" srcId="{53F9EB9A-D986-497E-AD09-923F102903DB}" destId="{5A765C39-C3C7-4ABB-A637-385537734964}" srcOrd="2" destOrd="0" presId="urn:microsoft.com/office/officeart/2005/8/layout/lProcess2"/>
    <dgm:cxn modelId="{5F7D7661-6DC8-4E1A-BB9F-EB6D3D6D25C4}" type="presParOf" srcId="{5A765C39-C3C7-4ABB-A637-385537734964}" destId="{A29E258C-4C8B-46BB-9552-82B2D1AA2C65}" srcOrd="0" destOrd="0" presId="urn:microsoft.com/office/officeart/2005/8/layout/lProcess2"/>
    <dgm:cxn modelId="{5F890084-4D3A-467F-BD14-80A919795F28}" type="presParOf" srcId="{A29E258C-4C8B-46BB-9552-82B2D1AA2C65}" destId="{7ED5BEF4-647B-41EC-877B-97FF92131E5E}" srcOrd="0" destOrd="0" presId="urn:microsoft.com/office/officeart/2005/8/layout/lProcess2"/>
    <dgm:cxn modelId="{C4BE6898-27C1-4EC2-BBF3-7C32EB55845D}" type="presParOf" srcId="{337B7C28-C2C8-44DE-A01E-2ECA03862BC0}" destId="{2C03B930-DEEB-42BE-B169-C1A3DB3A5027}" srcOrd="1" destOrd="0" presId="urn:microsoft.com/office/officeart/2005/8/layout/lProcess2"/>
    <dgm:cxn modelId="{CE69FC1D-17FB-4152-8142-70340606C537}" type="presParOf" srcId="{337B7C28-C2C8-44DE-A01E-2ECA03862BC0}" destId="{9782DC31-26BD-477F-9621-C732D70181F7}" srcOrd="2" destOrd="0" presId="urn:microsoft.com/office/officeart/2005/8/layout/lProcess2"/>
    <dgm:cxn modelId="{76957715-E696-4941-9EF2-B21C5532D099}" type="presParOf" srcId="{9782DC31-26BD-477F-9621-C732D70181F7}" destId="{A1CA9DD6-794E-45F6-B65F-958287203511}" srcOrd="0" destOrd="0" presId="urn:microsoft.com/office/officeart/2005/8/layout/lProcess2"/>
    <dgm:cxn modelId="{E4F24A13-BA9D-4023-A40F-4FA5C3358FD4}" type="presParOf" srcId="{9782DC31-26BD-477F-9621-C732D70181F7}" destId="{C43376A5-4E4D-41D1-87EA-045B2811120E}" srcOrd="1" destOrd="0" presId="urn:microsoft.com/office/officeart/2005/8/layout/lProcess2"/>
    <dgm:cxn modelId="{A42EF9F8-71BE-491A-8FBF-2047756FC767}" type="presParOf" srcId="{9782DC31-26BD-477F-9621-C732D70181F7}" destId="{CD8CF34A-06F9-46B8-BBF8-D086360A590D}" srcOrd="2" destOrd="0" presId="urn:microsoft.com/office/officeart/2005/8/layout/lProcess2"/>
    <dgm:cxn modelId="{80ADE866-A602-40BE-9319-E82E1115AC52}" type="presParOf" srcId="{CD8CF34A-06F9-46B8-BBF8-D086360A590D}" destId="{4335D998-D49A-4AAC-BA82-B43CADBA394F}" srcOrd="0" destOrd="0" presId="urn:microsoft.com/office/officeart/2005/8/layout/lProcess2"/>
    <dgm:cxn modelId="{F52D09B6-7204-4633-A78B-6B6302BC77C2}" type="presParOf" srcId="{4335D998-D49A-4AAC-BA82-B43CADBA394F}" destId="{4FA30C82-684C-46A8-B148-76B6A91437EE}" srcOrd="0" destOrd="0" presId="urn:microsoft.com/office/officeart/2005/8/layout/lProcess2"/>
    <dgm:cxn modelId="{72C4D06A-57B2-4098-BEC1-397620C6B960}" type="presParOf" srcId="{4335D998-D49A-4AAC-BA82-B43CADBA394F}" destId="{26CEA3E2-F4D2-4A82-B709-2DE0691D0E43}" srcOrd="1" destOrd="0" presId="urn:microsoft.com/office/officeart/2005/8/layout/lProcess2"/>
    <dgm:cxn modelId="{95562FD7-8855-424A-ACC3-4FBC2A97188F}" type="presParOf" srcId="{4335D998-D49A-4AAC-BA82-B43CADBA394F}" destId="{F1061A5F-5EEB-48F1-95F2-479002CEAA1D}" srcOrd="2" destOrd="0" presId="urn:microsoft.com/office/officeart/2005/8/layout/lProcess2"/>
    <dgm:cxn modelId="{BDC7BB0D-7F04-4DA0-B72F-EB491F7AABA5}" type="presParOf" srcId="{337B7C28-C2C8-44DE-A01E-2ECA03862BC0}" destId="{C93B2044-DB1A-4CF7-8CC9-447BDD65A74D}" srcOrd="3" destOrd="0" presId="urn:microsoft.com/office/officeart/2005/8/layout/lProcess2"/>
    <dgm:cxn modelId="{BA032358-C63F-4017-899E-EA6C053EF1DD}" type="presParOf" srcId="{337B7C28-C2C8-44DE-A01E-2ECA03862BC0}" destId="{D17D84A5-B8EA-4627-978D-981AC7E6A207}" srcOrd="4" destOrd="0" presId="urn:microsoft.com/office/officeart/2005/8/layout/lProcess2"/>
    <dgm:cxn modelId="{6B2215F7-2C0E-41CE-9DCF-506033D2203D}" type="presParOf" srcId="{D17D84A5-B8EA-4627-978D-981AC7E6A207}" destId="{498EBDFD-5D1D-4170-908B-44300AF53FD9}" srcOrd="0" destOrd="0" presId="urn:microsoft.com/office/officeart/2005/8/layout/lProcess2"/>
    <dgm:cxn modelId="{7E502340-A364-4E97-984D-45A1FB267DAB}" type="presParOf" srcId="{D17D84A5-B8EA-4627-978D-981AC7E6A207}" destId="{B92EB83C-666A-45F6-9009-C9F607B2CDD3}" srcOrd="1" destOrd="0" presId="urn:microsoft.com/office/officeart/2005/8/layout/lProcess2"/>
    <dgm:cxn modelId="{049BDCFA-FEDF-431A-B51A-1647E1770D9C}" type="presParOf" srcId="{D17D84A5-B8EA-4627-978D-981AC7E6A207}" destId="{E1E3B80C-BE1C-45E2-AC79-544F3D73FB7B}" srcOrd="2" destOrd="0" presId="urn:microsoft.com/office/officeart/2005/8/layout/lProcess2"/>
    <dgm:cxn modelId="{83EC31D4-6159-4E1A-A36E-ECB5D0CA0B39}" type="presParOf" srcId="{E1E3B80C-BE1C-45E2-AC79-544F3D73FB7B}" destId="{7AAF8DEA-281F-4CE4-8A1E-731F07AFD1D7}" srcOrd="0" destOrd="0" presId="urn:microsoft.com/office/officeart/2005/8/layout/lProcess2"/>
    <dgm:cxn modelId="{081345BB-D9E1-42A1-B28E-848BAF8D42C7}" type="presParOf" srcId="{7AAF8DEA-281F-4CE4-8A1E-731F07AFD1D7}" destId="{3F9EA377-08D4-4F80-AD0F-69BE1A32247C}" srcOrd="0" destOrd="0" presId="urn:microsoft.com/office/officeart/2005/8/layout/lProcess2"/>
    <dgm:cxn modelId="{3DB238F5-6570-4BAB-AE19-EFE7DE616FEC}" type="presParOf" srcId="{7AAF8DEA-281F-4CE4-8A1E-731F07AFD1D7}" destId="{A4F7576D-E295-4527-89B3-6B3F6959137E}" srcOrd="1" destOrd="0" presId="urn:microsoft.com/office/officeart/2005/8/layout/lProcess2"/>
    <dgm:cxn modelId="{8201E34F-3885-4348-8772-675028AF592E}" type="presParOf" srcId="{7AAF8DEA-281F-4CE4-8A1E-731F07AFD1D7}" destId="{E89F263D-DB21-456D-90C4-5130A77B9A38}" srcOrd="2" destOrd="0" presId="urn:microsoft.com/office/officeart/2005/8/layout/lProcess2"/>
    <dgm:cxn modelId="{F55DD81C-F986-494F-86CD-C1653D361600}" type="presParOf" srcId="{337B7C28-C2C8-44DE-A01E-2ECA03862BC0}" destId="{DF6E195B-B4C6-4E2F-BE79-FA4B6AAD00AC}" srcOrd="5" destOrd="0" presId="urn:microsoft.com/office/officeart/2005/8/layout/lProcess2"/>
    <dgm:cxn modelId="{D487E73D-49C0-418F-AD6C-6BA283483947}" type="presParOf" srcId="{337B7C28-C2C8-44DE-A01E-2ECA03862BC0}" destId="{B6E92161-1D0B-4E03-B58E-55B65AE9CEDF}" srcOrd="6" destOrd="0" presId="urn:microsoft.com/office/officeart/2005/8/layout/lProcess2"/>
    <dgm:cxn modelId="{546073D9-4145-4767-9FE2-010065C5314B}" type="presParOf" srcId="{B6E92161-1D0B-4E03-B58E-55B65AE9CEDF}" destId="{D87EDD84-68CE-4ACF-A67C-889D49059424}" srcOrd="0" destOrd="0" presId="urn:microsoft.com/office/officeart/2005/8/layout/lProcess2"/>
    <dgm:cxn modelId="{B0D99B02-0573-4A78-BD52-DE469FB30358}" type="presParOf" srcId="{B6E92161-1D0B-4E03-B58E-55B65AE9CEDF}" destId="{65FAA6B4-105A-45B2-BCBA-0D94877547F1}" srcOrd="1" destOrd="0" presId="urn:microsoft.com/office/officeart/2005/8/layout/lProcess2"/>
    <dgm:cxn modelId="{3573E57A-34D3-40C8-B0FB-0479420C6F79}" type="presParOf" srcId="{B6E92161-1D0B-4E03-B58E-55B65AE9CEDF}" destId="{CE6BD509-C528-4BC7-B2A0-FACBCFE7780C}" srcOrd="2" destOrd="0" presId="urn:microsoft.com/office/officeart/2005/8/layout/lProcess2"/>
    <dgm:cxn modelId="{6A0BE8A3-299D-4EEA-93CB-89D1FC55895D}" type="presParOf" srcId="{CE6BD509-C528-4BC7-B2A0-FACBCFE7780C}" destId="{49F0AE1C-D6D6-434C-B92A-1DAEB6B31E9F}" srcOrd="0" destOrd="0" presId="urn:microsoft.com/office/officeart/2005/8/layout/lProcess2"/>
    <dgm:cxn modelId="{B5734F88-B53A-49A3-A951-830C15073864}" type="presParOf" srcId="{49F0AE1C-D6D6-434C-B92A-1DAEB6B31E9F}" destId="{F0686E1C-12F8-4E47-A6F2-D9C37B9F677F}" srcOrd="0" destOrd="0" presId="urn:microsoft.com/office/officeart/2005/8/layout/lProcess2"/>
    <dgm:cxn modelId="{2B3B7051-79B4-4F1F-A716-E872D0C9C16F}" type="presParOf" srcId="{337B7C28-C2C8-44DE-A01E-2ECA03862BC0}" destId="{4EEFF87E-FFE4-444B-B0F1-8D78D341D764}" srcOrd="7" destOrd="0" presId="urn:microsoft.com/office/officeart/2005/8/layout/lProcess2"/>
    <dgm:cxn modelId="{B0D57965-73AF-416D-B501-859BA5949A70}" type="presParOf" srcId="{337B7C28-C2C8-44DE-A01E-2ECA03862BC0}" destId="{A8083424-E5FB-4AAD-9DD3-9DFFDBE310FE}" srcOrd="8" destOrd="0" presId="urn:microsoft.com/office/officeart/2005/8/layout/lProcess2"/>
    <dgm:cxn modelId="{BAF71F48-A77C-461A-A6B5-AE31BA373A1D}" type="presParOf" srcId="{A8083424-E5FB-4AAD-9DD3-9DFFDBE310FE}" destId="{D8069795-9659-4B67-9948-88A0957C39F1}" srcOrd="0" destOrd="0" presId="urn:microsoft.com/office/officeart/2005/8/layout/lProcess2"/>
    <dgm:cxn modelId="{28850F79-20E2-4AAC-8FA6-DB1AD003A555}" type="presParOf" srcId="{A8083424-E5FB-4AAD-9DD3-9DFFDBE310FE}" destId="{3B7EE6F9-781E-4AE1-9452-F203E0EE054E}" srcOrd="1" destOrd="0" presId="urn:microsoft.com/office/officeart/2005/8/layout/lProcess2"/>
    <dgm:cxn modelId="{1201D166-EBFD-442C-8939-E3D29347EB46}" type="presParOf" srcId="{A8083424-E5FB-4AAD-9DD3-9DFFDBE310FE}" destId="{9987EAB0-9095-4EEE-81B5-29F431BFEC87}" srcOrd="2" destOrd="0" presId="urn:microsoft.com/office/officeart/2005/8/layout/lProcess2"/>
    <dgm:cxn modelId="{825C1AE5-A61B-4BFA-B7FC-9FD05B716011}" type="presParOf" srcId="{9987EAB0-9095-4EEE-81B5-29F431BFEC87}" destId="{A8067104-EDE8-4FBB-B5AC-3ED201D0DA21}" srcOrd="0" destOrd="0" presId="urn:microsoft.com/office/officeart/2005/8/layout/lProcess2"/>
    <dgm:cxn modelId="{667ED313-8B2E-4214-B85A-F5BDEA943699}" type="presParOf" srcId="{A8067104-EDE8-4FBB-B5AC-3ED201D0DA21}" destId="{C9DF996D-C98E-4044-AAEF-A5DD02441B2F}" srcOrd="0" destOrd="0" presId="urn:microsoft.com/office/officeart/2005/8/layout/lProcess2"/>
    <dgm:cxn modelId="{609FD11B-3753-4288-80C9-4697780E635A}" type="presParOf" srcId="{A8067104-EDE8-4FBB-B5AC-3ED201D0DA21}" destId="{0EAF87F5-0211-43BC-8AA3-3066C20AA4BE}" srcOrd="1" destOrd="0" presId="urn:microsoft.com/office/officeart/2005/8/layout/lProcess2"/>
    <dgm:cxn modelId="{21338C11-9FC4-4517-89EB-6EF2032F33F5}" type="presParOf" srcId="{A8067104-EDE8-4FBB-B5AC-3ED201D0DA21}" destId="{E8B33FE7-E50C-41DD-B71F-8E1F15C73E07}" srcOrd="2" destOrd="0" presId="urn:microsoft.com/office/officeart/2005/8/layout/lProcess2"/>
    <dgm:cxn modelId="{03C356E0-EE4A-4A29-87BB-79C628D3E671}" type="presParOf" srcId="{A8067104-EDE8-4FBB-B5AC-3ED201D0DA21}" destId="{8496E60D-E3D5-48B0-AB60-29897F5CDF89}" srcOrd="3" destOrd="0" presId="urn:microsoft.com/office/officeart/2005/8/layout/lProcess2"/>
    <dgm:cxn modelId="{A13A2C55-DA94-48E5-92DF-6F0CE2A03D77}" type="presParOf" srcId="{A8067104-EDE8-4FBB-B5AC-3ED201D0DA21}" destId="{31FB3FEB-D424-442A-BE7B-25B4524D7FA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01B57-BEED-4493-A4F8-51BC1B04DE1A}">
      <dsp:nvSpPr>
        <dsp:cNvPr id="0" name=""/>
        <dsp:cNvSpPr/>
      </dsp:nvSpPr>
      <dsp:spPr>
        <a:xfrm>
          <a:off x="6261" y="0"/>
          <a:ext cx="2197091" cy="3094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Disease Term</a:t>
          </a:r>
        </a:p>
      </dsp:txBody>
      <dsp:txXfrm>
        <a:off x="6261" y="0"/>
        <a:ext cx="2197091" cy="928444"/>
      </dsp:txXfrm>
    </dsp:sp>
    <dsp:sp modelId="{7ED5BEF4-647B-41EC-877B-97FF92131E5E}">
      <dsp:nvSpPr>
        <dsp:cNvPr id="0" name=""/>
        <dsp:cNvSpPr/>
      </dsp:nvSpPr>
      <dsp:spPr>
        <a:xfrm>
          <a:off x="225970" y="928444"/>
          <a:ext cx="1757672" cy="2011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MeSH</a:t>
          </a:r>
          <a:r>
            <a:rPr lang="en-US" sz="1500" kern="1200" dirty="0"/>
            <a:t> based query:</a:t>
          </a: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exact match or ask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* keep track of </a:t>
          </a:r>
          <a:r>
            <a:rPr lang="en-US" sz="1500" kern="1200" dirty="0" err="1"/>
            <a:t>MeSH</a:t>
          </a:r>
          <a:r>
            <a:rPr lang="en-US" sz="1500" kern="1200" dirty="0"/>
            <a:t> sub-terms </a:t>
          </a:r>
        </a:p>
      </dsp:txBody>
      <dsp:txXfrm>
        <a:off x="277450" y="979924"/>
        <a:ext cx="1654712" cy="1908669"/>
      </dsp:txXfrm>
    </dsp:sp>
    <dsp:sp modelId="{A1CA9DD6-794E-45F6-B65F-958287203511}">
      <dsp:nvSpPr>
        <dsp:cNvPr id="0" name=""/>
        <dsp:cNvSpPr/>
      </dsp:nvSpPr>
      <dsp:spPr>
        <a:xfrm>
          <a:off x="2368134" y="0"/>
          <a:ext cx="2197091" cy="3094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NCBI GEO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(per GDS dataset)</a:t>
          </a:r>
        </a:p>
      </dsp:txBody>
      <dsp:txXfrm>
        <a:off x="2368134" y="0"/>
        <a:ext cx="2197091" cy="928444"/>
      </dsp:txXfrm>
    </dsp:sp>
    <dsp:sp modelId="{4FA30C82-684C-46A8-B148-76B6A91437EE}">
      <dsp:nvSpPr>
        <dsp:cNvPr id="0" name=""/>
        <dsp:cNvSpPr/>
      </dsp:nvSpPr>
      <dsp:spPr>
        <a:xfrm>
          <a:off x="2587843" y="929351"/>
          <a:ext cx="1757672" cy="933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Differentially expressed gene list</a:t>
          </a:r>
          <a:br>
            <a:rPr lang="en-US" sz="1500" kern="1200" dirty="0"/>
          </a:br>
          <a:r>
            <a:rPr lang="en-US" sz="1500" kern="1200" dirty="0"/>
            <a:t>(array, seq)</a:t>
          </a:r>
        </a:p>
      </dsp:txBody>
      <dsp:txXfrm>
        <a:off x="2615173" y="956681"/>
        <a:ext cx="1703012" cy="878469"/>
      </dsp:txXfrm>
    </dsp:sp>
    <dsp:sp modelId="{F1061A5F-5EEB-48F1-95F2-479002CEAA1D}">
      <dsp:nvSpPr>
        <dsp:cNvPr id="0" name=""/>
        <dsp:cNvSpPr/>
      </dsp:nvSpPr>
      <dsp:spPr>
        <a:xfrm>
          <a:off x="2587843" y="2006038"/>
          <a:ext cx="1757672" cy="933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PMID List</a:t>
          </a:r>
        </a:p>
      </dsp:txBody>
      <dsp:txXfrm>
        <a:off x="2615173" y="2033368"/>
        <a:ext cx="1703012" cy="878469"/>
      </dsp:txXfrm>
    </dsp:sp>
    <dsp:sp modelId="{498EBDFD-5D1D-4170-908B-44300AF53FD9}">
      <dsp:nvSpPr>
        <dsp:cNvPr id="0" name=""/>
        <dsp:cNvSpPr/>
      </dsp:nvSpPr>
      <dsp:spPr>
        <a:xfrm>
          <a:off x="4802401" y="0"/>
          <a:ext cx="2197091" cy="3094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Word Cloud</a:t>
          </a:r>
        </a:p>
      </dsp:txBody>
      <dsp:txXfrm>
        <a:off x="4802401" y="0"/>
        <a:ext cx="2197091" cy="928444"/>
      </dsp:txXfrm>
    </dsp:sp>
    <dsp:sp modelId="{3F9EA377-08D4-4F80-AD0F-69BE1A32247C}">
      <dsp:nvSpPr>
        <dsp:cNvPr id="0" name=""/>
        <dsp:cNvSpPr/>
      </dsp:nvSpPr>
      <dsp:spPr>
        <a:xfrm>
          <a:off x="4949716" y="929351"/>
          <a:ext cx="1757672" cy="933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Abstract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Keywords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Title</a:t>
          </a:r>
        </a:p>
      </dsp:txBody>
      <dsp:txXfrm>
        <a:off x="4977046" y="956681"/>
        <a:ext cx="1703012" cy="878469"/>
      </dsp:txXfrm>
    </dsp:sp>
    <dsp:sp modelId="{E89F263D-DB21-456D-90C4-5130A77B9A38}">
      <dsp:nvSpPr>
        <dsp:cNvPr id="0" name=""/>
        <dsp:cNvSpPr/>
      </dsp:nvSpPr>
      <dsp:spPr>
        <a:xfrm>
          <a:off x="4949716" y="2006038"/>
          <a:ext cx="1757672" cy="933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HPO</a:t>
          </a:r>
          <a:br>
            <a:rPr lang="en-US" sz="1500" kern="1200" dirty="0"/>
          </a:br>
          <a:r>
            <a:rPr lang="en-US" sz="1500" kern="1200" dirty="0"/>
            <a:t>DOID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* </a:t>
          </a:r>
          <a:r>
            <a:rPr lang="en-US" sz="1500" kern="1200" dirty="0" err="1"/>
            <a:t>MeSH</a:t>
          </a:r>
          <a:r>
            <a:rPr lang="en-US" sz="1500" kern="1200" dirty="0"/>
            <a:t> </a:t>
          </a:r>
          <a:r>
            <a:rPr lang="en-US" sz="1500" kern="1200" dirty="0" err="1"/>
            <a:t>subterms</a:t>
          </a:r>
          <a:endParaRPr lang="en-US" sz="1500" kern="1200" dirty="0"/>
        </a:p>
      </dsp:txBody>
      <dsp:txXfrm>
        <a:off x="4977046" y="2033368"/>
        <a:ext cx="1703012" cy="878469"/>
      </dsp:txXfrm>
    </dsp:sp>
    <dsp:sp modelId="{D87EDD84-68CE-4ACF-A67C-889D49059424}">
      <dsp:nvSpPr>
        <dsp:cNvPr id="0" name=""/>
        <dsp:cNvSpPr/>
      </dsp:nvSpPr>
      <dsp:spPr>
        <a:xfrm>
          <a:off x="7091879" y="0"/>
          <a:ext cx="2197091" cy="3094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Merge Clouds &amp; Clusters</a:t>
          </a:r>
        </a:p>
      </dsp:txBody>
      <dsp:txXfrm>
        <a:off x="7091879" y="0"/>
        <a:ext cx="2197091" cy="928444"/>
      </dsp:txXfrm>
    </dsp:sp>
    <dsp:sp modelId="{F0686E1C-12F8-4E47-A6F2-D9C37B9F677F}">
      <dsp:nvSpPr>
        <dsp:cNvPr id="0" name=""/>
        <dsp:cNvSpPr/>
      </dsp:nvSpPr>
      <dsp:spPr>
        <a:xfrm>
          <a:off x="7311588" y="928444"/>
          <a:ext cx="1757672" cy="2011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Merged word cloud per cluster</a:t>
          </a:r>
        </a:p>
      </dsp:txBody>
      <dsp:txXfrm>
        <a:off x="7363068" y="979924"/>
        <a:ext cx="1654712" cy="1908669"/>
      </dsp:txXfrm>
    </dsp:sp>
    <dsp:sp modelId="{D8069795-9659-4B67-9948-88A0957C39F1}">
      <dsp:nvSpPr>
        <dsp:cNvPr id="0" name=""/>
        <dsp:cNvSpPr/>
      </dsp:nvSpPr>
      <dsp:spPr>
        <a:xfrm>
          <a:off x="9453752" y="0"/>
          <a:ext cx="2197091" cy="3094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Subtype Classifications</a:t>
          </a:r>
        </a:p>
      </dsp:txBody>
      <dsp:txXfrm>
        <a:off x="9453752" y="0"/>
        <a:ext cx="2197091" cy="928444"/>
      </dsp:txXfrm>
    </dsp:sp>
    <dsp:sp modelId="{C9DF996D-C98E-4044-AAEF-A5DD02441B2F}">
      <dsp:nvSpPr>
        <dsp:cNvPr id="0" name=""/>
        <dsp:cNvSpPr/>
      </dsp:nvSpPr>
      <dsp:spPr>
        <a:xfrm>
          <a:off x="9673461" y="928708"/>
          <a:ext cx="1757672" cy="608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* Sub-</a:t>
          </a:r>
          <a:r>
            <a:rPr lang="en-US" sz="1500" kern="1200" dirty="0" err="1"/>
            <a:t>MeSH</a:t>
          </a:r>
          <a:r>
            <a:rPr lang="en-US" sz="1500" kern="1200" dirty="0"/>
            <a:t> that is highly represented</a:t>
          </a:r>
        </a:p>
      </dsp:txBody>
      <dsp:txXfrm>
        <a:off x="9691269" y="946516"/>
        <a:ext cx="1722056" cy="572391"/>
      </dsp:txXfrm>
    </dsp:sp>
    <dsp:sp modelId="{E8B33FE7-E50C-41DD-B71F-8E1F15C73E07}">
      <dsp:nvSpPr>
        <dsp:cNvPr id="0" name=""/>
        <dsp:cNvSpPr/>
      </dsp:nvSpPr>
      <dsp:spPr>
        <a:xfrm>
          <a:off x="9673461" y="1630255"/>
          <a:ext cx="1757672" cy="608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 Cloud</a:t>
          </a:r>
        </a:p>
      </dsp:txBody>
      <dsp:txXfrm>
        <a:off x="9691269" y="1648063"/>
        <a:ext cx="1722056" cy="572391"/>
      </dsp:txXfrm>
    </dsp:sp>
    <dsp:sp modelId="{31FB3FEB-D424-442A-BE7B-25B4524D7FA3}">
      <dsp:nvSpPr>
        <dsp:cNvPr id="0" name=""/>
        <dsp:cNvSpPr/>
      </dsp:nvSpPr>
      <dsp:spPr>
        <a:xfrm>
          <a:off x="9673461" y="2331802"/>
          <a:ext cx="1757672" cy="608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HeatMap</a:t>
          </a:r>
          <a:endParaRPr lang="en-US" sz="1500" kern="1200" dirty="0"/>
        </a:p>
      </dsp:txBody>
      <dsp:txXfrm>
        <a:off x="9691269" y="2349610"/>
        <a:ext cx="1722056" cy="572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2943-29C2-48A1-BFE8-F675C4E4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300E-F720-449C-A4A4-692D88FD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02D0-B2E2-4228-A0AD-0EC718BE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5175-9163-41AC-BC2E-282CA1B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BCF3-C669-4243-9A7B-800FCEA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1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57BA-4D47-4ECE-BDC0-04627575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F3FDC-546A-444A-A951-A8B8CF15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092C-098F-494E-8ABE-5530C702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7A3E-E45C-4500-9FBD-17E4E72B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CC9A-289B-4F19-A27D-EE83B0C4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998E3-51E7-4A89-8F18-50E6FF1A6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2C5B6-6BB7-44F2-A5F6-DB6260FF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7196-4932-409D-A923-1FCBEEF1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A749-E4A1-4EB5-A973-F48EE959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823E-B524-4C43-A430-4E3D3133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0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91A1-94F0-4603-8845-C6E07648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4A5-97A7-40D2-A21A-B798A35E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CDFD-DEBE-4151-B3F7-6A7FC2B7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2E68-E565-4556-AEA5-39397FA5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63E7-AB5E-42A1-9CB2-02A9885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564C-9CD5-4C51-8A91-E8EF142D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F9AAC-9FBC-40A6-BFBC-968C4760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E6B1-0910-4D0E-91E8-F1FF3222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9B59-F02C-4862-8DAB-CEAE633F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F703-0B3B-48B6-B8C3-26F19F1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7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72F4-FE5C-499F-BB9C-1C1A7365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FFDA-98DC-485E-B884-2C3D4B52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F6F1-F8DB-43B3-A91E-37DD6987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69E5-E9CA-41A0-99D7-436838AC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C0779-7990-4B98-8D22-211F7DF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8179-C2A3-45CD-9AF5-C2234519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076C-BFC4-4C9E-8396-90CD3A84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D772-A366-4AF0-A4F5-251A96C9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DEEC2-1C22-4C4C-9E27-B1548313C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FCA72-3250-4B17-9044-55E34EA5F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42CA9-0D00-4360-ADF0-76C0DDF16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693AB-4E5D-43FC-B6A2-6A7D294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47AC5-ECAD-4FCC-84A5-E30B6FBB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84BD9-C163-4798-AFDB-BF040D8A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6ADF-F890-410B-A945-BCF91612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E659A-054A-4C00-9D6C-12C334FD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51C4-813C-4FA1-B850-4CE7944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BA36-FE59-4907-95B8-5E0BD3C4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A460D-5BA1-4DCE-B7C0-6AC3F81A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EC728-C054-4414-ACDA-06309EC9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187AE-A210-44D3-A567-521BB94A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B1BF-8A36-4511-B9F4-7B342A22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B118-A990-4866-8AEB-2A1FD269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DEC1-CBBE-4D3B-AD00-30A0E0759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747E-1803-4E1A-B045-BD24C64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2C9AF-AA57-4A22-9F78-27E443C7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EEBE-D43A-4E12-96C3-F071B83A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30BF-4B0F-40BC-8034-C4A0414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AD192-2B9A-4656-B0B0-88D1DEE0B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7156-A69C-48B9-8496-CBED98B77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C59BB-38C7-43D8-B841-9F385C53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FFDD-9A82-4BB3-B3AA-90C562AE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5675D-FD1C-4F9D-A4FA-29A3483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B6D3F-EEEE-4B64-8513-A2B4CC77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35CC0-E903-4432-AB73-C6545CFE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A33E-94A4-4A54-9B45-73C85FD9F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F193-735E-4AAB-97BF-EBEE2194F60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0509-46F3-40CA-90AD-2B9EF423C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3524-31B5-4574-92B6-3DC05806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A2007-C52C-47A6-AFC4-24972D351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OLE_Project_Word_Cloud.jpg" TargetMode="External"/><Relationship Id="rId7" Type="http://schemas.openxmlformats.org/officeDocument/2006/relationships/hyperlink" Target="http://www.sthda.com/english/wiki/static-and-interactive-heatmap-in-r-unsupervised-machine-learn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avetang.org/muse/2010/12/06/making-a-heatmap-with-r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E6426-F987-4DBA-AD3B-2D1762D0C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PhenotypeXpression</a:t>
            </a:r>
            <a:r>
              <a:rPr lang="en-US" sz="3600" dirty="0"/>
              <a:t>: </a:t>
            </a:r>
            <a:r>
              <a:rPr lang="en-US" sz="2800" dirty="0"/>
              <a:t>Subclassification of disease states based on the intersection of literature and expression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38F7B-36B7-4B98-BC79-D5F68F619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98" y="949556"/>
            <a:ext cx="5032604" cy="9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4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697A-CDB5-4EE9-A2E3-D43FC365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13D8-9191-43A8-9EB2-707BA984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Disease Architecture </a:t>
            </a:r>
            <a:r>
              <a:rPr lang="en-US" dirty="0">
                <a:sym typeface="Wingdings" panose="05000000000000000000" pitchFamily="2" charset="2"/>
              </a:rPr>
              <a:t> Umbrella </a:t>
            </a:r>
            <a:r>
              <a:rPr lang="en-US" dirty="0" err="1">
                <a:sym typeface="Wingdings" panose="05000000000000000000" pitchFamily="2" charset="2"/>
              </a:rPr>
              <a:t>MeSH</a:t>
            </a:r>
            <a:r>
              <a:rPr lang="en-US" dirty="0">
                <a:sym typeface="Wingdings" panose="05000000000000000000" pitchFamily="2" charset="2"/>
              </a:rPr>
              <a:t> terms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Use Case: Clinician approaching a disease classification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0058400" algn="r"/>
              </a:tabLst>
            </a:pPr>
            <a:r>
              <a:rPr lang="en-US" dirty="0">
                <a:sym typeface="Wingdings" panose="05000000000000000000" pitchFamily="2" charset="2"/>
              </a:rPr>
              <a:t>Known sub-classifications	Unknown sub-classifications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C19D0B-E476-40FC-8060-AD289E0D38C7}"/>
              </a:ext>
            </a:extLst>
          </p:cNvPr>
          <p:cNvGrpSpPr/>
          <p:nvPr/>
        </p:nvGrpSpPr>
        <p:grpSpPr>
          <a:xfrm>
            <a:off x="3094797" y="3585524"/>
            <a:ext cx="6002407" cy="978408"/>
            <a:chOff x="2922854" y="3585524"/>
            <a:chExt cx="6002407" cy="978408"/>
          </a:xfrm>
        </p:grpSpPr>
        <p:sp>
          <p:nvSpPr>
            <p:cNvPr id="4" name="Arrow: Notched Right 3">
              <a:extLst>
                <a:ext uri="{FF2B5EF4-FFF2-40B4-BE49-F238E27FC236}">
                  <a16:creationId xmlns:a16="http://schemas.microsoft.com/office/drawing/2014/main" id="{71280A7B-4237-431C-847A-65F3F826938A}"/>
                </a:ext>
              </a:extLst>
            </p:cNvPr>
            <p:cNvSpPr/>
            <p:nvPr/>
          </p:nvSpPr>
          <p:spPr>
            <a:xfrm rot="3801223">
              <a:off x="8193741" y="3832412"/>
              <a:ext cx="978408" cy="484632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Notched Right 4">
              <a:extLst>
                <a:ext uri="{FF2B5EF4-FFF2-40B4-BE49-F238E27FC236}">
                  <a16:creationId xmlns:a16="http://schemas.microsoft.com/office/drawing/2014/main" id="{7730B917-8B0F-4C02-B0AA-F89F77094EAC}"/>
                </a:ext>
              </a:extLst>
            </p:cNvPr>
            <p:cNvSpPr/>
            <p:nvPr/>
          </p:nvSpPr>
          <p:spPr>
            <a:xfrm rot="7158640">
              <a:off x="2675966" y="3832412"/>
              <a:ext cx="978408" cy="484632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0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022D91-91C7-4034-ABA5-F93D018B2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508550"/>
              </p:ext>
            </p:extLst>
          </p:nvPr>
        </p:nvGraphicFramePr>
        <p:xfrm>
          <a:off x="230093" y="584200"/>
          <a:ext cx="11657105" cy="309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DFE6F-2D07-4609-B346-4444E9C65B48}"/>
              </a:ext>
            </a:extLst>
          </p:cNvPr>
          <p:cNvGrpSpPr/>
          <p:nvPr/>
        </p:nvGrpSpPr>
        <p:grpSpPr>
          <a:xfrm>
            <a:off x="5182443" y="3763185"/>
            <a:ext cx="1827114" cy="3094815"/>
            <a:chOff x="4231531" y="3714874"/>
            <a:chExt cx="1827114" cy="30948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1025CF-26E3-4D72-BCBB-1ED39E95BDB0}"/>
                </a:ext>
              </a:extLst>
            </p:cNvPr>
            <p:cNvGrpSpPr/>
            <p:nvPr/>
          </p:nvGrpSpPr>
          <p:grpSpPr>
            <a:xfrm>
              <a:off x="4231531" y="3714874"/>
              <a:ext cx="1827114" cy="3094815"/>
              <a:chOff x="2901979" y="1833282"/>
              <a:chExt cx="1827114" cy="309481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010974B-BA65-487A-B07F-A8D36AF0BA4C}"/>
                  </a:ext>
                </a:extLst>
              </p:cNvPr>
              <p:cNvSpPr/>
              <p:nvPr/>
            </p:nvSpPr>
            <p:spPr>
              <a:xfrm>
                <a:off x="2901979" y="1833282"/>
                <a:ext cx="1827114" cy="309481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7F53AA97-C08E-4F02-9508-6E4476E987EC}"/>
                  </a:ext>
                </a:extLst>
              </p:cNvPr>
              <p:cNvSpPr txBox="1"/>
              <p:nvPr/>
            </p:nvSpPr>
            <p:spPr>
              <a:xfrm>
                <a:off x="2901979" y="1905000"/>
                <a:ext cx="1827114" cy="9284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dirty="0"/>
                  <a:t>Differential Expression Clustering</a:t>
                </a:r>
                <a:endParaRPr lang="en-US" sz="1800" kern="12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0544FF-E641-445B-922C-73E75214D5F8}"/>
                </a:ext>
              </a:extLst>
            </p:cNvPr>
            <p:cNvGrpSpPr/>
            <p:nvPr/>
          </p:nvGrpSpPr>
          <p:grpSpPr>
            <a:xfrm>
              <a:off x="4374554" y="4679176"/>
              <a:ext cx="1461691" cy="933129"/>
              <a:chOff x="4115632" y="929351"/>
              <a:chExt cx="1461691" cy="93312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7B135C0-B853-460F-A437-1B4CF7452AF6}"/>
                  </a:ext>
                </a:extLst>
              </p:cNvPr>
              <p:cNvSpPr/>
              <p:nvPr/>
            </p:nvSpPr>
            <p:spPr>
              <a:xfrm>
                <a:off x="4115632" y="929351"/>
                <a:ext cx="1461691" cy="93312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18223B48-17EA-4E6B-A3EA-42FB29C7B7C2}"/>
                  </a:ext>
                </a:extLst>
              </p:cNvPr>
              <p:cNvSpPr txBox="1"/>
              <p:nvPr/>
            </p:nvSpPr>
            <p:spPr>
              <a:xfrm>
                <a:off x="4142962" y="956681"/>
                <a:ext cx="1407031" cy="8784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dirty="0"/>
                  <a:t>change in gene sets</a:t>
                </a:r>
                <a:endParaRPr lang="en-US" sz="13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13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A536-1B08-4338-8155-AE37123D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Subtype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93AB2-1E48-4DD0-BC0D-623D412C4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30319" y="3222644"/>
            <a:ext cx="1904091" cy="9896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1F04E-3BA3-43F6-BC01-F028C7D64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23691" y="4664300"/>
            <a:ext cx="840390" cy="839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71926-D768-46BA-A99C-C9C3EB5DF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404595" y="5162651"/>
            <a:ext cx="1055832" cy="978377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30958BF-9F41-4F2C-899A-43CE739D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32112" y="3222644"/>
            <a:ext cx="2286622" cy="11885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A3D40E-5715-4C3E-A4D7-00BDE4A1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58262" y="4649251"/>
            <a:ext cx="1009224" cy="10079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7B5F48-4AAF-4D6A-A71D-E53FA13E1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04614" y="5119664"/>
            <a:ext cx="1267948" cy="1174932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BEC73F9-7329-457F-8231-A7CC21B82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20027" y="3099400"/>
            <a:ext cx="2213983" cy="11507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02C76-19CF-4BF1-971E-E0639D3C0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49855" y="4411145"/>
            <a:ext cx="977164" cy="97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3B9E11-BD8F-42E4-A97D-5B7FD6BB3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04426" y="4886862"/>
            <a:ext cx="1227669" cy="1137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0138A3-1FE9-4C12-A76D-292F5EABB159}"/>
              </a:ext>
            </a:extLst>
          </p:cNvPr>
          <p:cNvSpPr txBox="1"/>
          <p:nvPr/>
        </p:nvSpPr>
        <p:spPr>
          <a:xfrm>
            <a:off x="1720791" y="2549593"/>
            <a:ext cx="88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Subtype A			Matched </a:t>
            </a:r>
            <a:r>
              <a:rPr lang="en-US" dirty="0" err="1"/>
              <a:t>MeSH</a:t>
            </a:r>
            <a:r>
              <a:rPr lang="en-US" dirty="0"/>
              <a:t>			</a:t>
            </a:r>
            <a:r>
              <a:rPr lang="en-US" dirty="0" err="1"/>
              <a:t>SubtypeC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Why?</vt:lpstr>
      <vt:lpstr>PowerPoint Presentation</vt:lpstr>
      <vt:lpstr>Subtype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Butler</dc:creator>
  <cp:lastModifiedBy>Rob Butler</cp:lastModifiedBy>
  <cp:revision>5</cp:revision>
  <dcterms:created xsi:type="dcterms:W3CDTF">2018-07-12T16:49:59Z</dcterms:created>
  <dcterms:modified xsi:type="dcterms:W3CDTF">2018-07-12T17:30:28Z</dcterms:modified>
</cp:coreProperties>
</file>