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 UI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3988711" cy="388511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the RI</a:t>
            </a:r>
            <a:r>
              <a:rPr lang="en-US" sz="20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weights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Communicating what RI is good at explaining and where it falls short (</a:t>
            </a:r>
            <a:r>
              <a:rPr lang="en-US" sz="2000" b="1" dirty="0"/>
              <a:t>limitations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9640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C876B4E-9239-4840-BF5E-B55D728E076B}">
  <ds:schemaRefs>
    <ds:schemaRef ds:uri="http://purl.org/dc/dcmitype/"/>
    <ds:schemaRef ds:uri="http://purl.org/dc/terms/"/>
    <ds:schemaRef ds:uri="9daf4fce-efdb-4f08-985f-94c0458ac4d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73fb41d-4db5-49df-b889-ce373c40e3ec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6804</TotalTime>
  <Words>511</Words>
  <Application>Microsoft Office PowerPoint</Application>
  <PresentationFormat>On-screen Show (16:9)</PresentationFormat>
  <Paragraphs>222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Tahoma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 UI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43</cp:revision>
  <dcterms:created xsi:type="dcterms:W3CDTF">2019-09-11T15:23:30Z</dcterms:created>
  <dcterms:modified xsi:type="dcterms:W3CDTF">2023-08-16T19:11:31Z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