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</p:cNvCxnSpPr>
          <p:nvPr/>
        </p:nvCxnSpPr>
        <p:spPr>
          <a:xfrm>
            <a:off x="7116417" y="1818402"/>
            <a:ext cx="616226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</p:cNvCxnSpPr>
          <p:nvPr/>
        </p:nvCxnSpPr>
        <p:spPr>
          <a:xfrm>
            <a:off x="6614491" y="3933682"/>
            <a:ext cx="0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759764" y="3675361"/>
            <a:ext cx="1675576" cy="75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334127" y="1701918"/>
            <a:ext cx="782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6212369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C876B4E-9239-4840-BF5E-B55D728E076B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3fb41d-4db5-49df-b889-ce373c40e3ec"/>
    <ds:schemaRef ds:uri="9daf4fce-efdb-4f08-985f-94c0458ac4da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6743</TotalTime>
  <Words>447</Words>
  <Application>Microsoft Office PowerPoint</Application>
  <PresentationFormat>On-screen Show (16:9)</PresentationFormat>
  <Paragraphs>199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39</cp:revision>
  <dcterms:created xsi:type="dcterms:W3CDTF">2019-09-11T15:23:30Z</dcterms:created>
  <dcterms:modified xsi:type="dcterms:W3CDTF">2023-08-16T15:16:00Z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