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RESILEINCE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single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</a:t>
            </a:r>
            <a:r>
              <a:rPr lang="en-US" b="1" dirty="0"/>
              <a:t>catch-all</a:t>
            </a:r>
            <a:r>
              <a:rPr lang="en-US" dirty="0"/>
              <a:t>” 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5129962" y="2444512"/>
            <a:ext cx="3285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Positive weights tally up to </a:t>
            </a:r>
            <a:r>
              <a:rPr lang="en-US" sz="1800" b="1" dirty="0"/>
              <a:t>100</a:t>
            </a:r>
          </a:p>
          <a:p>
            <a:endParaRPr lang="en-US" sz="1800" b="1" dirty="0"/>
          </a:p>
          <a:p>
            <a:r>
              <a:rPr lang="en-US" sz="1800" dirty="0"/>
              <a:t>Negative weights tally up to </a:t>
            </a:r>
            <a:r>
              <a:rPr lang="en-US" sz="1800" b="1" dirty="0"/>
              <a:t>-50</a:t>
            </a:r>
            <a:endParaRPr lang="en-CA" sz="1800" b="1" dirty="0"/>
          </a:p>
          <a:p>
            <a:endParaRPr lang="en-US" sz="1600" b="1" dirty="0"/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800" dirty="0"/>
              <a:t>CP&amp;P has provided an RI recommendation 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356022"/>
            <a:ext cx="7553325" cy="1404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</p:cNvCxnSpPr>
          <p:nvPr/>
        </p:nvCxnSpPr>
        <p:spPr>
          <a:xfrm>
            <a:off x="7116417" y="1818402"/>
            <a:ext cx="616226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</p:cNvCxnSpPr>
          <p:nvPr/>
        </p:nvCxnSpPr>
        <p:spPr>
          <a:xfrm>
            <a:off x="6614491" y="3933682"/>
            <a:ext cx="0" cy="4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759764" y="3675361"/>
            <a:ext cx="1675576" cy="75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334127" y="1701918"/>
            <a:ext cx="7822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6212369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Props1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9C876B4E-9239-4840-BF5E-B55D728E076B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3fb41d-4db5-49df-b889-ce373c40e3ec"/>
    <ds:schemaRef ds:uri="9daf4fce-efdb-4f08-985f-94c0458ac4d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5893</TotalTime>
  <Words>426</Words>
  <Application>Microsoft Office PowerPoint</Application>
  <PresentationFormat>On-screen Show (16:9)</PresentationFormat>
  <Paragraphs>196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Verdana</vt:lpstr>
      <vt:lpstr>ncc</vt:lpstr>
      <vt:lpstr>RESILEINCE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32</cp:revision>
  <dcterms:created xsi:type="dcterms:W3CDTF">2019-09-11T15:23:30Z</dcterms:created>
  <dcterms:modified xsi:type="dcterms:W3CDTF">2023-08-15T17:10:10Z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