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862B"/>
    <a:srgbClr val="2D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single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</a:t>
            </a:r>
            <a:r>
              <a:rPr lang="en-US" b="1" dirty="0"/>
              <a:t>catch-all</a:t>
            </a:r>
            <a:r>
              <a:rPr lang="en-US" dirty="0"/>
              <a:t>” 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/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/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/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/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/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FEATURES &amp; RANKS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786840" y="1474875"/>
            <a:ext cx="3539160" cy="40041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Key Biodiversity Areas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Connectivity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Climate Refugia, Climate Velocity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Existing Conservation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Critical Habitat Area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Endangered Species Ranges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Threatened Species Ranges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Special Concern Species Ranges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Carbon Potential, Carbon Storage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Forest, Grassland, Wetland</a:t>
            </a:r>
          </a:p>
          <a:p>
            <a:pPr marL="342900" indent="-3600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Freshwater provision, Recreation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988EE-CB74-AF40-646B-8F28D049B4DF}"/>
              </a:ext>
            </a:extLst>
          </p:cNvPr>
          <p:cNvSpPr txBox="1"/>
          <p:nvPr/>
        </p:nvSpPr>
        <p:spPr>
          <a:xfrm>
            <a:off x="4969567" y="1490287"/>
            <a:ext cx="3014870" cy="6298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Climate Extremes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Human Footprint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4B4D9-716A-1859-31B0-08D0E73E2CCF}"/>
              </a:ext>
            </a:extLst>
          </p:cNvPr>
          <p:cNvSpPr txBox="1"/>
          <p:nvPr/>
        </p:nvSpPr>
        <p:spPr>
          <a:xfrm>
            <a:off x="1278005" y="1083349"/>
            <a:ext cx="189506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u="sng" dirty="0"/>
              <a:t>ADDITOINS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7FF05-E1AB-10F3-09FB-D4241528E937}"/>
              </a:ext>
            </a:extLst>
          </p:cNvPr>
          <p:cNvSpPr txBox="1"/>
          <p:nvPr/>
        </p:nvSpPr>
        <p:spPr>
          <a:xfrm>
            <a:off x="5207688" y="1108568"/>
            <a:ext cx="189506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u="sng" dirty="0"/>
              <a:t>SUBTRACTIONS</a:t>
            </a:r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dirty="0"/>
              <a:t>CP&amp;P has provided an RI recommendation 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 descr="A group of text boxes&#10;&#10;Description automatically generated with medium confidence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72536"/>
            <a:ext cx="75533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the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45250"/>
            <a:ext cx="7279715" cy="3746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C876B4E-9239-4840-BF5E-B55D728E076B}">
  <ds:schemaRefs>
    <ds:schemaRef ds:uri="2bec4a9b-cc25-42db-811b-8c1541308260"/>
    <ds:schemaRef ds:uri="9daf4fce-efdb-4f08-985f-94c0458ac4da"/>
    <ds:schemaRef ds:uri="b73fb41d-4db5-49df-b889-ce373c40e3ec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4604</TotalTime>
  <Words>307</Words>
  <Application>Microsoft Office PowerPoint</Application>
  <PresentationFormat>On-screen Show (16:9)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RANKS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22</cp:revision>
  <dcterms:created xsi:type="dcterms:W3CDTF">2019-09-11T15:23:30Z</dcterms:created>
  <dcterms:modified xsi:type="dcterms:W3CDTF">2023-08-14T19:11:08Z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