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RESILIENCE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Aug 16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 UI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9817" y="3893973"/>
            <a:ext cx="6626" cy="5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054626" y="3675361"/>
            <a:ext cx="1380714" cy="7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5887695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7887115" y="3346246"/>
            <a:ext cx="0" cy="3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177710" y="3653312"/>
            <a:ext cx="14188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on mapped points to view RI cell value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787181" y="2490202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388087" y="2741983"/>
            <a:ext cx="399634" cy="4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8E333D-A3B5-9B86-FC87-A8A7C699CF3C}"/>
              </a:ext>
            </a:extLst>
          </p:cNvPr>
          <p:cNvSpPr txBox="1"/>
          <p:nvPr/>
        </p:nvSpPr>
        <p:spPr>
          <a:xfrm>
            <a:off x="3654287" y="1638806"/>
            <a:ext cx="7810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Source link</a:t>
            </a:r>
            <a:endParaRPr lang="en-CA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BBE76-0E9D-A5DF-7828-4DAE20E7893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41153" y="1359084"/>
            <a:ext cx="1213134" cy="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3988711" cy="388511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the RI</a:t>
            </a:r>
            <a:r>
              <a:rPr lang="en-US" sz="20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Finding agreement on RI </a:t>
            </a:r>
            <a:r>
              <a:rPr lang="en-US" sz="2000" b="1" dirty="0"/>
              <a:t>weights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sz="2000" dirty="0"/>
              <a:t>Communicating what RI is good at explaining and where it falls short (</a:t>
            </a:r>
            <a:r>
              <a:rPr lang="en-US" sz="2000" b="1" dirty="0"/>
              <a:t>limitations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96400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 Value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infopath/2007/PartnerControls"/>
    <ds:schemaRef ds:uri="http://purl.org/dc/terms/"/>
    <ds:schemaRef ds:uri="http://purl.org/dc/elements/1.1/"/>
    <ds:schemaRef ds:uri="9daf4fce-efdb-4f08-985f-94c0458ac4da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b73fb41d-4db5-49df-b889-ce373c40e3e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8506</TotalTime>
  <Words>513</Words>
  <Application>Microsoft Office PowerPoint</Application>
  <PresentationFormat>On-screen Show (16:9)</PresentationFormat>
  <Paragraphs>223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Tahoma</vt:lpstr>
      <vt:lpstr>Verdana</vt:lpstr>
      <vt:lpstr>ncc</vt:lpstr>
      <vt:lpstr>RESILIENCE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 UI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46</cp:revision>
  <dcterms:created xsi:type="dcterms:W3CDTF">2019-09-11T15:23:30Z</dcterms:created>
  <dcterms:modified xsi:type="dcterms:W3CDTF">2023-08-18T16:42:15Z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