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D67ED-F3C9-4048-99FA-718695B5642B}" v="1" dt="2018-11-05T15:43:41.971"/>
    <p1510:client id="{B9174AA8-84F0-4963-AFD1-4693143A9B7B}" v="14" dt="2018-11-05T16:14:59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il Agoulas" userId="79ac65dd-b255-4f8a-b44a-108825791abf" providerId="ADAL" clId="{B31D67ED-F3C9-4048-99FA-718695B5642B}"/>
    <pc:docChg chg="modSld">
      <pc:chgData name="Michail Agoulas" userId="79ac65dd-b255-4f8a-b44a-108825791abf" providerId="ADAL" clId="{B31D67ED-F3C9-4048-99FA-718695B5642B}" dt="2018-11-05T15:43:41.971" v="10" actId="14826"/>
      <pc:docMkLst>
        <pc:docMk/>
      </pc:docMkLst>
      <pc:sldChg chg="modSp">
        <pc:chgData name="Michail Agoulas" userId="79ac65dd-b255-4f8a-b44a-108825791abf" providerId="ADAL" clId="{B31D67ED-F3C9-4048-99FA-718695B5642B}" dt="2018-11-05T15:43:41.971" v="10" actId="14826"/>
        <pc:sldMkLst>
          <pc:docMk/>
          <pc:sldMk cId="2352337603" sldId="257"/>
        </pc:sldMkLst>
        <pc:spChg chg="mod">
          <ac:chgData name="Michail Agoulas" userId="79ac65dd-b255-4f8a-b44a-108825791abf" providerId="ADAL" clId="{B31D67ED-F3C9-4048-99FA-718695B5642B}" dt="2018-11-05T15:43:36.631" v="9" actId="14100"/>
          <ac:spMkLst>
            <pc:docMk/>
            <pc:sldMk cId="2352337603" sldId="257"/>
            <ac:spMk id="11" creationId="{E5A1C778-1303-45E0-97E0-18AA59A0A3C1}"/>
          </ac:spMkLst>
        </pc:spChg>
        <pc:picChg chg="mod">
          <ac:chgData name="Michail Agoulas" userId="79ac65dd-b255-4f8a-b44a-108825791abf" providerId="ADAL" clId="{B31D67ED-F3C9-4048-99FA-718695B5642B}" dt="2018-11-05T15:43:41.971" v="10" actId="14826"/>
          <ac:picMkLst>
            <pc:docMk/>
            <pc:sldMk cId="2352337603" sldId="257"/>
            <ac:picMk id="3" creationId="{553A977A-8755-4A87-9657-FE0552A7C745}"/>
          </ac:picMkLst>
        </pc:picChg>
      </pc:sldChg>
    </pc:docChg>
  </pc:docChgLst>
  <pc:docChgLst>
    <pc:chgData name="Michail Agoulas" userId="S::magoulas@bournemouth.ac.uk::79ac65dd-b255-4f8a-b44a-108825791abf" providerId="AD" clId="Web-{70A7AA37-95F7-0196-91F4-8292A1E90BCF}"/>
    <pc:docChg chg="modSld sldOrd">
      <pc:chgData name="Michail Agoulas" userId="S::magoulas@bournemouth.ac.uk::79ac65dd-b255-4f8a-b44a-108825791abf" providerId="AD" clId="Web-{70A7AA37-95F7-0196-91F4-8292A1E90BCF}" dt="2018-11-01T17:05:45.540" v="210" actId="14100"/>
      <pc:docMkLst>
        <pc:docMk/>
      </pc:docMkLst>
      <pc:sldChg chg="modSp">
        <pc:chgData name="Michail Agoulas" userId="S::magoulas@bournemouth.ac.uk::79ac65dd-b255-4f8a-b44a-108825791abf" providerId="AD" clId="Web-{70A7AA37-95F7-0196-91F4-8292A1E90BCF}" dt="2018-11-01T15:27:37.731" v="32" actId="20577"/>
        <pc:sldMkLst>
          <pc:docMk/>
          <pc:sldMk cId="2027558265" sldId="256"/>
        </pc:sldMkLst>
        <pc:spChg chg="mod">
          <ac:chgData name="Michail Agoulas" userId="S::magoulas@bournemouth.ac.uk::79ac65dd-b255-4f8a-b44a-108825791abf" providerId="AD" clId="Web-{70A7AA37-95F7-0196-91F4-8292A1E90BCF}" dt="2018-11-01T15:27:37.731" v="32" actId="20577"/>
          <ac:spMkLst>
            <pc:docMk/>
            <pc:sldMk cId="2027558265" sldId="256"/>
            <ac:spMk id="3" creationId="{00000000-0000-0000-0000-000000000000}"/>
          </ac:spMkLst>
        </pc:spChg>
      </pc:sldChg>
      <pc:sldChg chg="modSp">
        <pc:chgData name="Michail Agoulas" userId="S::magoulas@bournemouth.ac.uk::79ac65dd-b255-4f8a-b44a-108825791abf" providerId="AD" clId="Web-{70A7AA37-95F7-0196-91F4-8292A1E90BCF}" dt="2018-11-01T15:44:45.700" v="41"/>
        <pc:sldMkLst>
          <pc:docMk/>
          <pc:sldMk cId="3588416073" sldId="259"/>
        </pc:sldMkLst>
        <pc:spChg chg="mod">
          <ac:chgData name="Michail Agoulas" userId="S::magoulas@bournemouth.ac.uk::79ac65dd-b255-4f8a-b44a-108825791abf" providerId="AD" clId="Web-{70A7AA37-95F7-0196-91F4-8292A1E90BCF}" dt="2018-11-01T15:44:38.309" v="39" actId="20577"/>
          <ac:spMkLst>
            <pc:docMk/>
            <pc:sldMk cId="3588416073" sldId="259"/>
            <ac:spMk id="3" creationId="{E6EFEECA-655B-4D3A-83EC-D66E5A1A30B3}"/>
          </ac:spMkLst>
        </pc:spChg>
        <pc:picChg chg="mod">
          <ac:chgData name="Michail Agoulas" userId="S::magoulas@bournemouth.ac.uk::79ac65dd-b255-4f8a-b44a-108825791abf" providerId="AD" clId="Web-{70A7AA37-95F7-0196-91F4-8292A1E90BCF}" dt="2018-11-01T15:44:45.700" v="41"/>
          <ac:picMkLst>
            <pc:docMk/>
            <pc:sldMk cId="3588416073" sldId="259"/>
            <ac:picMk id="5" creationId="{6424CE79-2C8E-4A75-958F-F3A37894A544}"/>
          </ac:picMkLst>
        </pc:picChg>
      </pc:sldChg>
      <pc:sldChg chg="modSp ord">
        <pc:chgData name="Michail Agoulas" userId="S::magoulas@bournemouth.ac.uk::79ac65dd-b255-4f8a-b44a-108825791abf" providerId="AD" clId="Web-{70A7AA37-95F7-0196-91F4-8292A1E90BCF}" dt="2018-11-01T15:42:30.043" v="36"/>
        <pc:sldMkLst>
          <pc:docMk/>
          <pc:sldMk cId="4256241518" sldId="260"/>
        </pc:sldMkLst>
        <pc:picChg chg="mod">
          <ac:chgData name="Michail Agoulas" userId="S::magoulas@bournemouth.ac.uk::79ac65dd-b255-4f8a-b44a-108825791abf" providerId="AD" clId="Web-{70A7AA37-95F7-0196-91F4-8292A1E90BCF}" dt="2018-11-01T15:41:53.559" v="35"/>
          <ac:picMkLst>
            <pc:docMk/>
            <pc:sldMk cId="4256241518" sldId="260"/>
            <ac:picMk id="2" creationId="{279E9D90-9195-4881-A05F-50474A97A28F}"/>
          </ac:picMkLst>
        </pc:picChg>
        <pc:picChg chg="mod">
          <ac:chgData name="Michail Agoulas" userId="S::magoulas@bournemouth.ac.uk::79ac65dd-b255-4f8a-b44a-108825791abf" providerId="AD" clId="Web-{70A7AA37-95F7-0196-91F4-8292A1E90BCF}" dt="2018-11-01T15:42:30.043" v="36"/>
          <ac:picMkLst>
            <pc:docMk/>
            <pc:sldMk cId="4256241518" sldId="260"/>
            <ac:picMk id="4" creationId="{15966285-5522-4530-8330-BEAC346E6FAF}"/>
          </ac:picMkLst>
        </pc:picChg>
      </pc:sldChg>
      <pc:sldChg chg="modSp">
        <pc:chgData name="Michail Agoulas" userId="S::magoulas@bournemouth.ac.uk::79ac65dd-b255-4f8a-b44a-108825791abf" providerId="AD" clId="Web-{70A7AA37-95F7-0196-91F4-8292A1E90BCF}" dt="2018-11-01T16:33:16.567" v="116"/>
        <pc:sldMkLst>
          <pc:docMk/>
          <pc:sldMk cId="139901255" sldId="263"/>
        </pc:sldMkLst>
        <pc:spChg chg="mod">
          <ac:chgData name="Michail Agoulas" userId="S::magoulas@bournemouth.ac.uk::79ac65dd-b255-4f8a-b44a-108825791abf" providerId="AD" clId="Web-{70A7AA37-95F7-0196-91F4-8292A1E90BCF}" dt="2018-11-01T16:16:45.272" v="113" actId="20577"/>
          <ac:spMkLst>
            <pc:docMk/>
            <pc:sldMk cId="139901255" sldId="263"/>
            <ac:spMk id="3" creationId="{E6EFEECA-655B-4D3A-83EC-D66E5A1A30B3}"/>
          </ac:spMkLst>
        </pc:spChg>
        <pc:spChg chg="mod">
          <ac:chgData name="Michail Agoulas" userId="S::magoulas@bournemouth.ac.uk::79ac65dd-b255-4f8a-b44a-108825791abf" providerId="AD" clId="Web-{70A7AA37-95F7-0196-91F4-8292A1E90BCF}" dt="2018-11-01T16:13:00.833" v="49" actId="20577"/>
          <ac:spMkLst>
            <pc:docMk/>
            <pc:sldMk cId="139901255" sldId="263"/>
            <ac:spMk id="11" creationId="{68949CC7-CA2F-4420-9A14-C5E29B40102B}"/>
          </ac:spMkLst>
        </pc:spChg>
        <pc:picChg chg="mod">
          <ac:chgData name="Michail Agoulas" userId="S::magoulas@bournemouth.ac.uk::79ac65dd-b255-4f8a-b44a-108825791abf" providerId="AD" clId="Web-{70A7AA37-95F7-0196-91F4-8292A1E90BCF}" dt="2018-11-01T16:33:16.567" v="116"/>
          <ac:picMkLst>
            <pc:docMk/>
            <pc:sldMk cId="139901255" sldId="263"/>
            <ac:picMk id="4" creationId="{CF764B65-FF41-40C8-B990-15883B604DDC}"/>
          </ac:picMkLst>
        </pc:picChg>
      </pc:sldChg>
      <pc:sldChg chg="modSp">
        <pc:chgData name="Michail Agoulas" userId="S::magoulas@bournemouth.ac.uk::79ac65dd-b255-4f8a-b44a-108825791abf" providerId="AD" clId="Web-{70A7AA37-95F7-0196-91F4-8292A1E90BCF}" dt="2018-11-01T16:38:11.922" v="117" actId="20577"/>
        <pc:sldMkLst>
          <pc:docMk/>
          <pc:sldMk cId="3752374793" sldId="264"/>
        </pc:sldMkLst>
        <pc:spChg chg="mod">
          <ac:chgData name="Michail Agoulas" userId="S::magoulas@bournemouth.ac.uk::79ac65dd-b255-4f8a-b44a-108825791abf" providerId="AD" clId="Web-{70A7AA37-95F7-0196-91F4-8292A1E90BCF}" dt="2018-11-01T16:38:11.922" v="117" actId="20577"/>
          <ac:spMkLst>
            <pc:docMk/>
            <pc:sldMk cId="3752374793" sldId="264"/>
            <ac:spMk id="11" creationId="{68949CC7-CA2F-4420-9A14-C5E29B40102B}"/>
          </ac:spMkLst>
        </pc:spChg>
      </pc:sldChg>
      <pc:sldChg chg="modSp">
        <pc:chgData name="Michail Agoulas" userId="S::magoulas@bournemouth.ac.uk::79ac65dd-b255-4f8a-b44a-108825791abf" providerId="AD" clId="Web-{70A7AA37-95F7-0196-91F4-8292A1E90BCF}" dt="2018-11-01T16:40:32.187" v="134" actId="14100"/>
        <pc:sldMkLst>
          <pc:docMk/>
          <pc:sldMk cId="1625762019" sldId="266"/>
        </pc:sldMkLst>
        <pc:picChg chg="mod modCrop">
          <ac:chgData name="Michail Agoulas" userId="S::magoulas@bournemouth.ac.uk::79ac65dd-b255-4f8a-b44a-108825791abf" providerId="AD" clId="Web-{70A7AA37-95F7-0196-91F4-8292A1E90BCF}" dt="2018-11-01T16:40:32.187" v="134" actId="14100"/>
          <ac:picMkLst>
            <pc:docMk/>
            <pc:sldMk cId="1625762019" sldId="266"/>
            <ac:picMk id="4" creationId="{188369B4-FE85-4E37-AF37-E99D262EE4CC}"/>
          </ac:picMkLst>
        </pc:picChg>
        <pc:picChg chg="mod">
          <ac:chgData name="Michail Agoulas" userId="S::magoulas@bournemouth.ac.uk::79ac65dd-b255-4f8a-b44a-108825791abf" providerId="AD" clId="Web-{70A7AA37-95F7-0196-91F4-8292A1E90BCF}" dt="2018-11-01T16:40:04" v="124" actId="1076"/>
          <ac:picMkLst>
            <pc:docMk/>
            <pc:sldMk cId="1625762019" sldId="266"/>
            <ac:picMk id="5" creationId="{28132A51-6DBD-4389-A20C-AC26B8903338}"/>
          </ac:picMkLst>
        </pc:picChg>
      </pc:sldChg>
      <pc:sldChg chg="modSp">
        <pc:chgData name="Michail Agoulas" userId="S::magoulas@bournemouth.ac.uk::79ac65dd-b255-4f8a-b44a-108825791abf" providerId="AD" clId="Web-{70A7AA37-95F7-0196-91F4-8292A1E90BCF}" dt="2018-11-01T16:44:51.876" v="136" actId="14100"/>
        <pc:sldMkLst>
          <pc:docMk/>
          <pc:sldMk cId="3936452319" sldId="269"/>
        </pc:sldMkLst>
        <pc:picChg chg="mod">
          <ac:chgData name="Michail Agoulas" userId="S::magoulas@bournemouth.ac.uk::79ac65dd-b255-4f8a-b44a-108825791abf" providerId="AD" clId="Web-{70A7AA37-95F7-0196-91F4-8292A1E90BCF}" dt="2018-11-01T16:44:51.876" v="136" actId="14100"/>
          <ac:picMkLst>
            <pc:docMk/>
            <pc:sldMk cId="3936452319" sldId="269"/>
            <ac:picMk id="2" creationId="{EFBBF7AD-F047-4A7D-895F-069DCF398D8B}"/>
          </ac:picMkLst>
        </pc:picChg>
      </pc:sldChg>
      <pc:sldChg chg="modSp">
        <pc:chgData name="Michail Agoulas" userId="S::magoulas@bournemouth.ac.uk::79ac65dd-b255-4f8a-b44a-108825791abf" providerId="AD" clId="Web-{70A7AA37-95F7-0196-91F4-8292A1E90BCF}" dt="2018-11-01T16:45:43.595" v="143" actId="20577"/>
        <pc:sldMkLst>
          <pc:docMk/>
          <pc:sldMk cId="1771754925" sldId="270"/>
        </pc:sldMkLst>
        <pc:spChg chg="mod">
          <ac:chgData name="Michail Agoulas" userId="S::magoulas@bournemouth.ac.uk::79ac65dd-b255-4f8a-b44a-108825791abf" providerId="AD" clId="Web-{70A7AA37-95F7-0196-91F4-8292A1E90BCF}" dt="2018-11-01T16:45:43.595" v="143" actId="20577"/>
          <ac:spMkLst>
            <pc:docMk/>
            <pc:sldMk cId="1771754925" sldId="270"/>
            <ac:spMk id="3" creationId="{E6EFEECA-655B-4D3A-83EC-D66E5A1A30B3}"/>
          </ac:spMkLst>
        </pc:spChg>
      </pc:sldChg>
      <pc:sldChg chg="modSp">
        <pc:chgData name="Michail Agoulas" userId="S::magoulas@bournemouth.ac.uk::79ac65dd-b255-4f8a-b44a-108825791abf" providerId="AD" clId="Web-{70A7AA37-95F7-0196-91F4-8292A1E90BCF}" dt="2018-11-01T17:05:45.540" v="210" actId="14100"/>
        <pc:sldMkLst>
          <pc:docMk/>
          <pc:sldMk cId="193514680" sldId="271"/>
        </pc:sldMkLst>
        <pc:spChg chg="mod">
          <ac:chgData name="Michail Agoulas" userId="S::magoulas@bournemouth.ac.uk::79ac65dd-b255-4f8a-b44a-108825791abf" providerId="AD" clId="Web-{70A7AA37-95F7-0196-91F4-8292A1E90BCF}" dt="2018-11-01T17:04:55.993" v="200" actId="20577"/>
          <ac:spMkLst>
            <pc:docMk/>
            <pc:sldMk cId="193514680" sldId="271"/>
            <ac:spMk id="3" creationId="{E6EFEECA-655B-4D3A-83EC-D66E5A1A30B3}"/>
          </ac:spMkLst>
        </pc:spChg>
        <pc:picChg chg="mod modCrop">
          <ac:chgData name="Michail Agoulas" userId="S::magoulas@bournemouth.ac.uk::79ac65dd-b255-4f8a-b44a-108825791abf" providerId="AD" clId="Web-{70A7AA37-95F7-0196-91F4-8292A1E90BCF}" dt="2018-11-01T16:49:23.987" v="169" actId="14100"/>
          <ac:picMkLst>
            <pc:docMk/>
            <pc:sldMk cId="193514680" sldId="271"/>
            <ac:picMk id="2" creationId="{BFE0C50B-24F5-46B7-AECD-595BFB6073CD}"/>
          </ac:picMkLst>
        </pc:picChg>
        <pc:picChg chg="mod modCrop">
          <ac:chgData name="Michail Agoulas" userId="S::magoulas@bournemouth.ac.uk::79ac65dd-b255-4f8a-b44a-108825791abf" providerId="AD" clId="Web-{70A7AA37-95F7-0196-91F4-8292A1E90BCF}" dt="2018-11-01T17:05:45.540" v="210" actId="14100"/>
          <ac:picMkLst>
            <pc:docMk/>
            <pc:sldMk cId="193514680" sldId="271"/>
            <ac:picMk id="4" creationId="{A286B4B1-267D-4AFC-A3B2-79DF8F8C8911}"/>
          </ac:picMkLst>
        </pc:picChg>
      </pc:sldChg>
    </pc:docChg>
  </pc:docChgLst>
  <pc:docChgLst>
    <pc:chgData name="Michail Agoulas" userId="S::magoulas@bournemouth.ac.uk::79ac65dd-b255-4f8a-b44a-108825791abf" providerId="AD" clId="Web-{B9174AA8-84F0-4963-AFD1-4693143A9B7B}"/>
    <pc:docChg chg="modSld">
      <pc:chgData name="Michail Agoulas" userId="S::magoulas@bournemouth.ac.uk::79ac65dd-b255-4f8a-b44a-108825791abf" providerId="AD" clId="Web-{B9174AA8-84F0-4963-AFD1-4693143A9B7B}" dt="2018-11-05T16:14:59.182" v="14" actId="20577"/>
      <pc:docMkLst>
        <pc:docMk/>
      </pc:docMkLst>
      <pc:sldChg chg="modSp">
        <pc:chgData name="Michail Agoulas" userId="S::magoulas@bournemouth.ac.uk::79ac65dd-b255-4f8a-b44a-108825791abf" providerId="AD" clId="Web-{B9174AA8-84F0-4963-AFD1-4693143A9B7B}" dt="2018-11-05T16:14:57.682" v="12" actId="20577"/>
        <pc:sldMkLst>
          <pc:docMk/>
          <pc:sldMk cId="2352337603" sldId="257"/>
        </pc:sldMkLst>
        <pc:spChg chg="mod">
          <ac:chgData name="Michail Agoulas" userId="S::magoulas@bournemouth.ac.uk::79ac65dd-b255-4f8a-b44a-108825791abf" providerId="AD" clId="Web-{B9174AA8-84F0-4963-AFD1-4693143A9B7B}" dt="2018-11-05T16:14:57.682" v="12" actId="20577"/>
          <ac:spMkLst>
            <pc:docMk/>
            <pc:sldMk cId="2352337603" sldId="257"/>
            <ac:spMk id="11" creationId="{E5A1C778-1303-45E0-97E0-18AA59A0A3C1}"/>
          </ac:spMkLst>
        </pc:spChg>
        <pc:picChg chg="mod">
          <ac:chgData name="Michail Agoulas" userId="S::magoulas@bournemouth.ac.uk::79ac65dd-b255-4f8a-b44a-108825791abf" providerId="AD" clId="Web-{B9174AA8-84F0-4963-AFD1-4693143A9B7B}" dt="2018-11-05T16:14:45.526" v="0"/>
          <ac:picMkLst>
            <pc:docMk/>
            <pc:sldMk cId="2352337603" sldId="257"/>
            <ac:picMk id="3" creationId="{553A977A-8755-4A87-9657-FE0552A7C7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7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1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5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6B4A6-75C9-49B0-ABCC-A06150946620}"/>
              </a:ext>
            </a:extLst>
          </p:cNvPr>
          <p:cNvSpPr txBox="1"/>
          <p:nvPr/>
        </p:nvSpPr>
        <p:spPr>
          <a:xfrm>
            <a:off x="697536" y="2864149"/>
            <a:ext cx="5781890" cy="655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ncca</a:t>
            </a:r>
            <a:r>
              <a:rPr lang="en-US" sz="3600" b="1" kern="120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3600" b="1" kern="120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RenderFarm</a:t>
            </a:r>
            <a:r>
              <a:rPr lang="en-US" sz="3600" b="1" kern="120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Tool</a:t>
            </a:r>
            <a:endParaRPr lang="en-US" sz="3600" kern="1200">
              <a:solidFill>
                <a:srgbClr val="000000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41" y="3134893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entury Gothic"/>
                <a:cs typeface="Calibri"/>
              </a:rPr>
              <a:t>Houdini: DOP Simulation</a:t>
            </a:r>
            <a:endParaRPr lang="en-US"/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D4B514-EB9B-4098-990B-F1C977BBC4BC}"/>
              </a:ext>
            </a:extLst>
          </p:cNvPr>
          <p:cNvSpPr txBox="1"/>
          <p:nvPr/>
        </p:nvSpPr>
        <p:spPr>
          <a:xfrm>
            <a:off x="700505" y="5038557"/>
            <a:ext cx="2743200" cy="8803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latin typeface="Century Gothic"/>
              </a:rPr>
              <a:t>Constantinos</a:t>
            </a:r>
            <a:r>
              <a:rPr lang="en-US">
                <a:latin typeface="Century Gothic"/>
                <a:cs typeface="Calibri"/>
              </a:rPr>
              <a:t> </a:t>
            </a:r>
            <a:r>
              <a:rPr lang="en-US" err="1">
                <a:latin typeface="Century Gothic"/>
                <a:cs typeface="Calibri"/>
              </a:rPr>
              <a:t>Glynos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Century Gothic"/>
                <a:cs typeface="Calibri"/>
              </a:rPr>
              <a:t>Michail</a:t>
            </a:r>
            <a:r>
              <a:rPr lang="en-US">
                <a:latin typeface="Century Gothic"/>
                <a:cs typeface="Calibri"/>
              </a:rPr>
              <a:t> </a:t>
            </a:r>
            <a:r>
              <a:rPr lang="en-US" err="1">
                <a:latin typeface="Century Gothic"/>
                <a:cs typeface="Calibri"/>
              </a:rPr>
              <a:t>Agoulas</a:t>
            </a:r>
            <a:endParaRPr lang="en-US">
              <a:latin typeface="Century Gothic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7CBB1BB-6B79-4C53-9F8C-00766326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8690019" y="2671683"/>
            <a:ext cx="2602475" cy="20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62" y="1869128"/>
            <a:ext cx="4320468" cy="4483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The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output images directory</a:t>
            </a:r>
            <a:r>
              <a:rPr lang="en-US" sz="2000">
                <a:latin typeface="Century Gothic"/>
              </a:rPr>
              <a:t> is set from within your Mantra Settings.</a:t>
            </a:r>
          </a:p>
          <a:p>
            <a:pPr marL="342900" indent="-342900">
              <a:lnSpc>
                <a:spcPct val="125000"/>
              </a:lnSpc>
            </a:pPr>
            <a:endParaRPr lang="en-US" sz="200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Check the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Job info</a:t>
            </a:r>
            <a:r>
              <a:rPr lang="en-US" sz="2000">
                <a:latin typeface="Century Gothic"/>
              </a:rPr>
              <a:t> data before submitting the job to </a:t>
            </a:r>
            <a:r>
              <a:rPr lang="en-US" sz="2000" err="1">
                <a:latin typeface="Century Gothic"/>
              </a:rPr>
              <a:t>Qube</a:t>
            </a:r>
            <a:r>
              <a:rPr lang="en-US" sz="2000">
                <a:latin typeface="Century Gothic"/>
              </a:rPr>
              <a:t>.</a:t>
            </a:r>
            <a:endParaRPr lang="en-US"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Type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y</a:t>
            </a:r>
            <a:r>
              <a:rPr lang="en-US" sz="2000">
                <a:latin typeface="Century Gothic"/>
              </a:rPr>
              <a:t> and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Enter </a:t>
            </a:r>
            <a:r>
              <a:rPr lang="en-US" sz="2000">
                <a:latin typeface="Century Gothic"/>
              </a:rPr>
              <a:t>to continue.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699645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Using the tool</a:t>
            </a:r>
            <a:endParaRPr lang="en-US"/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BBF7AD-F047-4A7D-895F-069DCF39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12" y="1198592"/>
            <a:ext cx="6532257" cy="50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41" y="1668602"/>
            <a:ext cx="4320468" cy="48176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Wrangle </a:t>
            </a:r>
            <a:r>
              <a:rPr lang="en-US" sz="2000">
                <a:latin typeface="Century Gothic"/>
                <a:cs typeface="Calibri"/>
              </a:rPr>
              <a:t>your sim files from the terminal.</a:t>
            </a:r>
          </a:p>
          <a:p>
            <a:pPr marL="342900" indent="-342900">
              <a:lnSpc>
                <a:spcPct val="125000"/>
              </a:lnSpc>
            </a:pPr>
            <a:endParaRPr lang="en-US" sz="200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At this point you can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safely close the terminal</a:t>
            </a:r>
            <a:r>
              <a:rPr lang="en-US" sz="2000">
                <a:latin typeface="Century Gothic"/>
              </a:rPr>
              <a:t> and wrangle your simulation from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Qube</a:t>
            </a:r>
            <a:r>
              <a:rPr lang="en-US" sz="2000">
                <a:latin typeface="Century Gothic"/>
              </a:rPr>
              <a:t>. But it's advised that you leave the terminal open.</a:t>
            </a:r>
          </a:p>
          <a:p>
            <a:pPr marL="342900" indent="-342900">
              <a:lnSpc>
                <a:spcPct val="125000"/>
              </a:lnSpc>
            </a:pPr>
            <a:endParaRPr lang="en-US" sz="200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Now we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wait </a:t>
            </a:r>
            <a:r>
              <a:rPr lang="en-US" sz="2000">
                <a:latin typeface="Century Gothic"/>
              </a:rPr>
              <a:t>for it to finish.</a:t>
            </a:r>
          </a:p>
          <a:p>
            <a:pPr marL="342900" indent="-342900">
              <a:lnSpc>
                <a:spcPct val="125000"/>
              </a:lnSpc>
            </a:pPr>
            <a:endParaRPr lang="en-US" sz="200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You can </a:t>
            </a:r>
            <a:r>
              <a:rPr lang="en-US" sz="2000" b="1">
                <a:solidFill>
                  <a:srgbClr val="FF0000"/>
                </a:solidFill>
                <a:latin typeface="Century Gothic"/>
              </a:rPr>
              <a:t>now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continue </a:t>
            </a:r>
            <a:r>
              <a:rPr lang="en-US" sz="2000">
                <a:latin typeface="Century Gothic"/>
              </a:rPr>
              <a:t>to work on your scene.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539224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Using the tool</a:t>
            </a:r>
            <a:endParaRPr lang="en-US"/>
          </a:p>
        </p:txBody>
      </p:sp>
      <p:pic>
        <p:nvPicPr>
          <p:cNvPr id="6" name="Picture 6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1D6BDC3B-C74D-4AEC-82B5-47AF1F6F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10" y="4936"/>
            <a:ext cx="6232444" cy="68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15" y="1414602"/>
            <a:ext cx="4534362" cy="505827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Once the renders are </a:t>
            </a:r>
            <a:r>
              <a:rPr lang="en-US" sz="2000">
                <a:solidFill>
                  <a:schemeClr val="accent6"/>
                </a:solidFill>
                <a:latin typeface="Century Gothic"/>
              </a:rPr>
              <a:t>complete</a:t>
            </a:r>
            <a:r>
              <a:rPr lang="en-US" sz="2000">
                <a:latin typeface="Century Gothic"/>
              </a:rPr>
              <a:t>, the tool will prompt you to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open the project directory</a:t>
            </a:r>
            <a:r>
              <a:rPr lang="en-US" sz="2000">
                <a:latin typeface="Century Gothic"/>
              </a:rPr>
              <a:t> on the server.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Type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y</a:t>
            </a:r>
            <a:r>
              <a:rPr lang="en-US" sz="2000">
                <a:latin typeface="Century Gothic"/>
              </a:rPr>
              <a:t> and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Enter</a:t>
            </a:r>
            <a:r>
              <a:rPr lang="en-US" sz="2000">
                <a:latin typeface="Century Gothic"/>
              </a:rPr>
              <a:t> so that the tool can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open your project directory on the server</a:t>
            </a:r>
            <a:r>
              <a:rPr lang="en-US" sz="2000">
                <a:latin typeface="Century Gothic"/>
              </a:rPr>
              <a:t>.</a:t>
            </a:r>
            <a:r>
              <a:rPr lang="en-US" sz="2000">
                <a:latin typeface="Century Gothic"/>
                <a:cs typeface="Calibri"/>
              </a:rPr>
              <a:t> Otherwise, type 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n</a:t>
            </a:r>
            <a:r>
              <a:rPr lang="en-US" sz="2000">
                <a:latin typeface="Century Gothic"/>
                <a:cs typeface="Calibri"/>
              </a:rPr>
              <a:t> and 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Enter</a:t>
            </a:r>
            <a:r>
              <a:rPr lang="en-US" sz="2000">
                <a:latin typeface="Century Gothic"/>
                <a:cs typeface="Calibri"/>
              </a:rPr>
              <a:t>.</a:t>
            </a:r>
          </a:p>
          <a:p>
            <a:pPr marL="342900" indent="-342900">
              <a:lnSpc>
                <a:spcPct val="125000"/>
              </a:lnSpc>
            </a:pPr>
            <a:endParaRPr lang="en-US" sz="200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You might get asked to enter your student account credentials. 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Enter </a:t>
            </a:r>
            <a:r>
              <a:rPr lang="en-US" sz="2000">
                <a:latin typeface="Century Gothic"/>
              </a:rPr>
              <a:t>them so you can get access to the server.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Navigate in the sim cache folder or wherever you have told the Dynamics node to save the files and copy them to your computer.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352066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Finishing off</a:t>
            </a:r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FE0C50B-24F5-46B7-AECD-595BFB607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2" r="235"/>
          <a:stretch/>
        </p:blipFill>
        <p:spPr>
          <a:xfrm>
            <a:off x="6626941" y="518522"/>
            <a:ext cx="4436835" cy="3080839"/>
          </a:xfrm>
          <a:prstGeom prst="rect">
            <a:avLst/>
          </a:prstGeom>
        </p:spPr>
      </p:pic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A286B4B1-267D-4AFC-A3B2-79DF8F8C8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3" r="357" b="62369"/>
          <a:stretch/>
        </p:blipFill>
        <p:spPr>
          <a:xfrm>
            <a:off x="5233961" y="3959463"/>
            <a:ext cx="6773843" cy="21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23" y="951"/>
            <a:ext cx="12198924" cy="140923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>
                <a:latin typeface="Century Gothic"/>
                <a:cs typeface="Calibri"/>
              </a:rPr>
              <a:t>Copy the example scene</a:t>
            </a:r>
            <a:endParaRPr lang="en-US">
              <a:latin typeface="Century Gothic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1C778-1303-45E0-97E0-18AA59A0A3C1}"/>
              </a:ext>
            </a:extLst>
          </p:cNvPr>
          <p:cNvSpPr txBox="1"/>
          <p:nvPr/>
        </p:nvSpPr>
        <p:spPr>
          <a:xfrm>
            <a:off x="868947" y="1235242"/>
            <a:ext cx="10999592" cy="8706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Century Gothic"/>
                <a:cs typeface="Arial"/>
              </a:rPr>
              <a:t>run the copy (cp) command with the recursive flag (-r)</a:t>
            </a:r>
            <a:endParaRPr lang="en-US">
              <a:latin typeface="Century Gothic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rgbClr val="C00000"/>
                </a:solidFill>
                <a:latin typeface="Century Gothic"/>
                <a:cs typeface="Arial"/>
              </a:rPr>
              <a:t>cp –r /public/bin/</a:t>
            </a:r>
            <a:r>
              <a:rPr lang="en-US" err="1">
                <a:solidFill>
                  <a:srgbClr val="C00000"/>
                </a:solidFill>
                <a:latin typeface="Century Gothic"/>
                <a:cs typeface="Arial"/>
              </a:rPr>
              <a:t>ncca_renderfarm</a:t>
            </a:r>
            <a:r>
              <a:rPr lang="en-US">
                <a:solidFill>
                  <a:srgbClr val="C00000"/>
                </a:solidFill>
                <a:latin typeface="Century Gothic"/>
                <a:cs typeface="Arial"/>
              </a:rPr>
              <a:t>/Documentation/Examples/Houdini/</a:t>
            </a:r>
            <a:r>
              <a:rPr lang="en-US" err="1">
                <a:solidFill>
                  <a:srgbClr val="C00000"/>
                </a:solidFill>
                <a:latin typeface="Century Gothic"/>
                <a:cs typeface="Arial"/>
              </a:rPr>
              <a:t>DopSim</a:t>
            </a:r>
            <a:r>
              <a:rPr lang="en-US">
                <a:solidFill>
                  <a:srgbClr val="C00000"/>
                </a:solidFill>
                <a:latin typeface="Century Gothic"/>
                <a:cs typeface="Arial"/>
              </a:rPr>
              <a:t>/ ~/Desktop</a:t>
            </a:r>
            <a:endParaRPr lang="en-US">
              <a:solidFill>
                <a:srgbClr val="C00000"/>
              </a:solidFill>
              <a:latin typeface="Century Gothic"/>
              <a:cs typeface="Calibri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07DD5AA3-E2FA-456C-B3CE-BC9D9E58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29" y="5471098"/>
            <a:ext cx="5856067" cy="130327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4E28ED6-2489-42B2-B040-DDC0E29F65E7}"/>
              </a:ext>
            </a:extLst>
          </p:cNvPr>
          <p:cNvSpPr txBox="1">
            <a:spLocks/>
          </p:cNvSpPr>
          <p:nvPr/>
        </p:nvSpPr>
        <p:spPr>
          <a:xfrm>
            <a:off x="39329" y="3883141"/>
            <a:ext cx="12158819" cy="1409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>
                <a:latin typeface="Century Gothic"/>
                <a:cs typeface="Calibri Light"/>
              </a:rPr>
              <a:t>Open Houdini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4F9B6-6BC2-4396-9BE5-DA6B6A344AE9}"/>
              </a:ext>
            </a:extLst>
          </p:cNvPr>
          <p:cNvSpPr txBox="1"/>
          <p:nvPr/>
        </p:nvSpPr>
        <p:spPr>
          <a:xfrm>
            <a:off x="1711157" y="5005136"/>
            <a:ext cx="910389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FF0000"/>
                </a:solidFill>
                <a:latin typeface="Century Gothic"/>
                <a:cs typeface="Arial"/>
              </a:rPr>
              <a:t>goHoudini</a:t>
            </a:r>
            <a:r>
              <a:rPr lang="en-US">
                <a:solidFill>
                  <a:srgbClr val="FF0000"/>
                </a:solidFill>
                <a:latin typeface="Century Gothic"/>
                <a:cs typeface="Arial"/>
              </a:rPr>
              <a:t> &amp;</a:t>
            </a:r>
            <a:endParaRPr lang="en-US">
              <a:latin typeface="Century Gothic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3A977A-8755-4A87-9657-FE0552A7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8" y="2494343"/>
            <a:ext cx="8977466" cy="14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52" y="1748812"/>
            <a:ext cx="4213519" cy="46975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File -&gt; Set Project...</a:t>
            </a:r>
            <a:endParaRPr lang="en-US" sz="2000">
              <a:solidFill>
                <a:schemeClr val="accent1"/>
              </a:solidFill>
              <a:latin typeface="Century Gothic"/>
            </a:endParaRPr>
          </a:p>
          <a:p>
            <a:pPr marL="342900" indent="-342900">
              <a:lnSpc>
                <a:spcPct val="135000"/>
              </a:lnSpc>
            </a:pPr>
            <a:endParaRPr lang="en-US" sz="2000">
              <a:latin typeface="Century Gothic"/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>
                <a:latin typeface="Century Gothic"/>
                <a:cs typeface="Calibri"/>
              </a:rPr>
              <a:t>Select the directory which is parent to all the project data files and folders and click Accept. </a:t>
            </a:r>
            <a:endParaRPr lang="en-US" sz="3000"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endParaRPr lang="en-US" sz="2000">
              <a:latin typeface="Century Gothic"/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  <a:cs typeface="Calibri"/>
              </a:rPr>
              <a:t>Do</a:t>
            </a:r>
            <a:r>
              <a:rPr lang="en-US" sz="2000" b="1">
                <a:solidFill>
                  <a:srgbClr val="FF0000"/>
                </a:solidFill>
                <a:latin typeface="Century Gothic"/>
              </a:rPr>
              <a:t> not dive in the directory that you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</a:rPr>
              <a:t>plan to store your .hip projects and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</a:rPr>
              <a:t>project files. </a:t>
            </a:r>
            <a:endParaRPr lang="en-US"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endParaRPr lang="en-US" sz="2000">
              <a:solidFill>
                <a:srgbClr val="000000"/>
              </a:solidFill>
              <a:latin typeface="Century Gothic"/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>
                <a:latin typeface="Century Gothic"/>
                <a:cs typeface="Calibri"/>
              </a:rPr>
              <a:t>Click 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Accept</a:t>
            </a:r>
          </a:p>
          <a:p>
            <a:pPr marL="0" indent="0">
              <a:lnSpc>
                <a:spcPct val="135000"/>
              </a:lnSpc>
              <a:buNone/>
            </a:pPr>
            <a:endParaRPr lang="en-US" sz="2000">
              <a:solidFill>
                <a:schemeClr val="accent1"/>
              </a:solidFill>
              <a:latin typeface="Century Gothic"/>
            </a:endParaRPr>
          </a:p>
          <a:p>
            <a:pPr>
              <a:buNone/>
            </a:pPr>
            <a:r>
              <a:rPr lang="en-US" sz="2000">
                <a:latin typeface="Century Gothic"/>
              </a:rPr>
              <a:t>Now Houdini has set the folder of your project</a:t>
            </a:r>
          </a:p>
          <a:p>
            <a:pPr>
              <a:buNone/>
            </a:pPr>
            <a:r>
              <a:rPr lang="en-US" sz="2000">
                <a:latin typeface="Century Gothic"/>
              </a:rPr>
              <a:t>as the root folder.</a:t>
            </a:r>
          </a:p>
          <a:p>
            <a:pPr marL="457200" lvl="1" indent="0">
              <a:buNone/>
            </a:pPr>
            <a:endParaRPr lang="en-US" sz="2000">
              <a:latin typeface="Century Gothic"/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Set project directory</a:t>
            </a:r>
          </a:p>
        </p:txBody>
      </p:sp>
      <p:pic>
        <p:nvPicPr>
          <p:cNvPr id="2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279E9D90-9195-4881-A05F-50474A97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75" y="1105548"/>
            <a:ext cx="5405774" cy="3761786"/>
          </a:xfrm>
          <a:prstGeom prst="rect">
            <a:avLst/>
          </a:prstGeom>
        </p:spPr>
      </p:pic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5966285-5522-4530-8330-BEAC346E6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" t="855" r="10613" b="1709"/>
          <a:stretch/>
        </p:blipFill>
        <p:spPr>
          <a:xfrm>
            <a:off x="4678485" y="5373596"/>
            <a:ext cx="7336206" cy="9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96" y="-1278"/>
            <a:ext cx="12196697" cy="142260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entury Gothic"/>
              </a:rPr>
              <a:t>Open the example scene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680" y="1245825"/>
            <a:ext cx="5060186" cy="403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4472C4"/>
                </a:solidFill>
                <a:latin typeface="Century Gothic"/>
                <a:cs typeface="Calibri"/>
              </a:rPr>
              <a:t>File -&gt; Open -&gt; </a:t>
            </a:r>
            <a:r>
              <a:rPr lang="en-US" sz="2000" err="1">
                <a:solidFill>
                  <a:srgbClr val="4472C4"/>
                </a:solidFill>
                <a:latin typeface="Century Gothic"/>
                <a:cs typeface="Calibri"/>
              </a:rPr>
              <a:t>DopSim.hipnc</a:t>
            </a:r>
            <a:endParaRPr lang="en-US" err="1">
              <a:solidFill>
                <a:srgbClr val="4472C4"/>
              </a:solidFill>
              <a:cs typeface="Calibri"/>
            </a:endParaRPr>
          </a:p>
          <a:p>
            <a:pPr marL="457200" lvl="1" indent="0" algn="r">
              <a:buNone/>
            </a:pPr>
            <a:endParaRPr lang="en-US" sz="2000">
              <a:solidFill>
                <a:srgbClr val="4472C4"/>
              </a:solidFill>
              <a:latin typeface="Century Gothic"/>
              <a:cs typeface="Calibri"/>
            </a:endParaRPr>
          </a:p>
        </p:txBody>
      </p:sp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424CE79-2C8E-4A75-958F-F3A37894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98" y="1816155"/>
            <a:ext cx="6905524" cy="48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99" y="1098936"/>
            <a:ext cx="5710782" cy="5165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>
                <a:latin typeface="Century Gothic"/>
                <a:cs typeface="Calibri"/>
              </a:rPr>
              <a:t>Check that your Dynamics node settings are correct: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>
                <a:latin typeface="Century Gothic"/>
                <a:cs typeface="Calibri"/>
              </a:rPr>
              <a:t>Select the desirable frame range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endParaRPr lang="en-US" sz="1600">
              <a:latin typeface="Century Gothic"/>
              <a:cs typeface="Calibri"/>
            </a:endParaRP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>
                <a:latin typeface="Century Gothic"/>
                <a:cs typeface="Calibri"/>
              </a:rPr>
              <a:t>Select the DOP node that you want to cache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endParaRPr lang="en-US" sz="1600">
              <a:latin typeface="Century Gothic"/>
              <a:cs typeface="Calibri"/>
            </a:endParaRP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>
                <a:latin typeface="Century Gothic"/>
                <a:cs typeface="Calibri"/>
              </a:rPr>
              <a:t>Select the output filename and path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6475013" cy="101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Check OUT/Dynamics Settings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764B65-FF41-40C8-B990-15883B60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01" y="69897"/>
            <a:ext cx="4927230" cy="6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8" y="1962708"/>
            <a:ext cx="4039731" cy="3226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35000"/>
              </a:lnSpc>
            </a:pPr>
            <a:r>
              <a:rPr lang="en-US" sz="2000">
                <a:latin typeface="Century Gothic"/>
                <a:cs typeface="Calibri"/>
              </a:rPr>
              <a:t>Press 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Ctrl + S</a:t>
            </a:r>
            <a:r>
              <a:rPr lang="en-US" sz="2000">
                <a:latin typeface="Century Gothic"/>
                <a:cs typeface="Calibri"/>
              </a:rPr>
              <a:t> to save the scene</a:t>
            </a:r>
            <a:endParaRPr lang="en-US">
              <a:cs typeface="Calibri"/>
            </a:endParaRPr>
          </a:p>
          <a:p>
            <a:pPr marL="342900" indent="-342900"/>
            <a:endParaRPr lang="en-US" sz="2000">
              <a:latin typeface="Century Gothic"/>
              <a:cs typeface="Calibri"/>
            </a:endParaRPr>
          </a:p>
          <a:p>
            <a:pPr marL="342900" indent="-342900"/>
            <a:r>
              <a:rPr lang="en-US" sz="2000">
                <a:latin typeface="Century Gothic"/>
                <a:cs typeface="Calibri"/>
              </a:rPr>
              <a:t>Go to the 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rendering shelf</a:t>
            </a:r>
          </a:p>
          <a:p>
            <a:pPr marL="342900" indent="-342900"/>
            <a:endParaRPr lang="en-US" sz="2000">
              <a:latin typeface="Century Gothic"/>
              <a:cs typeface="Calibri"/>
            </a:endParaRPr>
          </a:p>
          <a:p>
            <a:pPr marL="342900" indent="-342900"/>
            <a:r>
              <a:rPr lang="en-US" sz="2000">
                <a:latin typeface="Century Gothic"/>
                <a:cs typeface="Calibri"/>
              </a:rPr>
              <a:t>Hit the cow!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Let's Simulate</a:t>
            </a: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361B381-96B3-4468-914C-EA2193DC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02" y="1256034"/>
            <a:ext cx="5922303" cy="49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04" y="1243617"/>
            <a:ext cx="4440783" cy="32401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Check your local disk space (quota), or 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skip </a:t>
            </a:r>
            <a:r>
              <a:rPr lang="en-US" sz="2000">
                <a:latin typeface="Century Gothic"/>
                <a:cs typeface="Calibri"/>
              </a:rPr>
              <a:t>if not needed.</a:t>
            </a:r>
            <a:endParaRPr lang="en-US">
              <a:cs typeface="Calibri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200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Check the 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terminal</a:t>
            </a:r>
            <a:r>
              <a:rPr lang="en-US" sz="2000">
                <a:latin typeface="Century Gothic"/>
                <a:cs typeface="Calibri"/>
              </a:rPr>
              <a:t> for any warnings about the version of the tool you are using.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We will choose the HBatch method by entering 0 in the window. 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Using the tool</a:t>
            </a:r>
            <a:endParaRPr lang="en-US"/>
          </a:p>
        </p:txBody>
      </p:sp>
      <p:pic>
        <p:nvPicPr>
          <p:cNvPr id="2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1778C1C-885C-4D72-9B9F-88A238B7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11" y="1280613"/>
            <a:ext cx="6943797" cy="49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63" y="1254181"/>
            <a:ext cx="4347205" cy="5165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Now the tool will ask you to enter your user password in order to connect to the tete server. It is the same as your student account.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Once you enter your password the tool will start uploading the project files.</a:t>
            </a: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rgbClr val="C00000"/>
                </a:solidFill>
                <a:latin typeface="Century Gothic"/>
                <a:cs typeface="Calibri"/>
              </a:rPr>
              <a:t>Do not interrupt this process nor continue working on your project. 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Using the tool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8369B4-FE85-4E37-AF37-E99D262E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8" t="53285" b="-2555"/>
          <a:stretch/>
        </p:blipFill>
        <p:spPr>
          <a:xfrm>
            <a:off x="5214605" y="1611305"/>
            <a:ext cx="6456098" cy="2232774"/>
          </a:xfrm>
          <a:prstGeom prst="rect">
            <a:avLst/>
          </a:prstGeom>
        </p:spPr>
      </p:pic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28132A51-6DBD-4389-A20C-AC26B8903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61" b="-615"/>
          <a:stretch/>
        </p:blipFill>
        <p:spPr>
          <a:xfrm>
            <a:off x="5925029" y="3828719"/>
            <a:ext cx="5754110" cy="26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6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3" y="1708707"/>
            <a:ext cx="4320468" cy="47508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Once the files are uploaded, the tool will prompt for a quota check on the server.</a:t>
            </a:r>
          </a:p>
          <a:p>
            <a:pPr marL="342900" indent="-342900">
              <a:lnSpc>
                <a:spcPct val="125000"/>
              </a:lnSpc>
            </a:pPr>
            <a:endParaRPr lang="en-US" sz="200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If you do not have enough disk space (quota) available on the server, your renders will not be saved anywhere.</a:t>
            </a:r>
            <a:endParaRPr lang="en-US">
              <a:latin typeface="Calibri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chemeClr val="accent1"/>
                </a:solidFill>
                <a:latin typeface="Century Gothic"/>
              </a:rPr>
              <a:t>Skip </a:t>
            </a:r>
            <a:r>
              <a:rPr lang="en-US" sz="2000">
                <a:latin typeface="Century Gothic"/>
              </a:rPr>
              <a:t>online quota check </a:t>
            </a:r>
            <a:r>
              <a:rPr lang="en-US" sz="2000" u="sng">
                <a:latin typeface="Century Gothic"/>
              </a:rPr>
              <a:t>if</a:t>
            </a:r>
            <a:r>
              <a:rPr lang="en-US" sz="2000">
                <a:latin typeface="Century Gothic"/>
              </a:rPr>
              <a:t> you are sure you have enough space available.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659538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Using the tool</a:t>
            </a:r>
            <a:endParaRPr lang="en-US"/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6DE72723-94AF-4A94-AE4F-429B245D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2" y="1178145"/>
            <a:ext cx="6539831" cy="44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Copy the example scene</vt:lpstr>
      <vt:lpstr>PowerPoint Presentation</vt:lpstr>
      <vt:lpstr>Open the example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</cp:revision>
  <dcterms:created xsi:type="dcterms:W3CDTF">2015-09-18T22:12:45Z</dcterms:created>
  <dcterms:modified xsi:type="dcterms:W3CDTF">2018-11-05T16:15:09Z</dcterms:modified>
</cp:coreProperties>
</file>