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C2ACE-C28C-6461-6104-73605A00C7CD}" v="2" dt="2018-11-05T15:05:46.738"/>
    <p1510:client id="{5BC5E18B-F574-4C32-ADB1-A634B62616F3}" v="1" dt="2018-11-05T15:38:52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il Agoulas" userId="S::magoulas@bournemouth.ac.uk::79ac65dd-b255-4f8a-b44a-108825791abf" providerId="AD" clId="Web-{F54C2ACE-C28C-6461-6104-73605A00C7CD}"/>
    <pc:docChg chg="modSld">
      <pc:chgData name="Michail Agoulas" userId="S::magoulas@bournemouth.ac.uk::79ac65dd-b255-4f8a-b44a-108825791abf" providerId="AD" clId="Web-{F54C2ACE-C28C-6461-6104-73605A00C7CD}" dt="2018-11-05T15:06:52.644" v="348"/>
      <pc:docMkLst>
        <pc:docMk/>
      </pc:docMkLst>
      <pc:sldChg chg="modSp mod setBg">
        <pc:chgData name="Michail Agoulas" userId="S::magoulas@bournemouth.ac.uk::79ac65dd-b255-4f8a-b44a-108825791abf" providerId="AD" clId="Web-{F54C2ACE-C28C-6461-6104-73605A00C7CD}" dt="2018-11-05T15:06:52.644" v="348"/>
        <pc:sldMkLst>
          <pc:docMk/>
          <pc:sldMk cId="2027558265" sldId="256"/>
        </pc:sldMkLst>
        <pc:spChg chg="mod">
          <ac:chgData name="Michail Agoulas" userId="S::magoulas@bournemouth.ac.uk::79ac65dd-b255-4f8a-b44a-108825791abf" providerId="AD" clId="Web-{F54C2ACE-C28C-6461-6104-73605A00C7CD}" dt="2018-11-05T14:32:49.141" v="6" actId="20577"/>
          <ac:spMkLst>
            <pc:docMk/>
            <pc:sldMk cId="2027558265" sldId="256"/>
            <ac:spMk id="3" creationId="{00000000-0000-0000-0000-000000000000}"/>
          </ac:spMkLst>
        </pc:spChg>
        <pc:spChg chg="mod">
          <ac:chgData name="Michail Agoulas" userId="S::magoulas@bournemouth.ac.uk::79ac65dd-b255-4f8a-b44a-108825791abf" providerId="AD" clId="Web-{F54C2ACE-C28C-6461-6104-73605A00C7CD}" dt="2018-11-05T15:06:30.113" v="346"/>
          <ac:spMkLst>
            <pc:docMk/>
            <pc:sldMk cId="2027558265" sldId="256"/>
            <ac:spMk id="29" creationId="{13722DD7-BA73-4776-93A3-94491FEF7260}"/>
          </ac:spMkLst>
        </pc:spChg>
      </pc:sldChg>
      <pc:sldChg chg="modSp">
        <pc:chgData name="Michail Agoulas" userId="S::magoulas@bournemouth.ac.uk::79ac65dd-b255-4f8a-b44a-108825791abf" providerId="AD" clId="Web-{F54C2ACE-C28C-6461-6104-73605A00C7CD}" dt="2018-11-05T14:36:01.110" v="15"/>
        <pc:sldMkLst>
          <pc:docMk/>
          <pc:sldMk cId="3588416073" sldId="259"/>
        </pc:sldMkLst>
        <pc:spChg chg="mod">
          <ac:chgData name="Michail Agoulas" userId="S::magoulas@bournemouth.ac.uk::79ac65dd-b255-4f8a-b44a-108825791abf" providerId="AD" clId="Web-{F54C2ACE-C28C-6461-6104-73605A00C7CD}" dt="2018-11-05T14:35:56.423" v="12" actId="20577"/>
          <ac:spMkLst>
            <pc:docMk/>
            <pc:sldMk cId="3588416073" sldId="259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4:36:01.110" v="15"/>
          <ac:picMkLst>
            <pc:docMk/>
            <pc:sldMk cId="3588416073" sldId="259"/>
            <ac:picMk id="5" creationId="{6424CE79-2C8E-4A75-958F-F3A37894A544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4:35:32.438" v="11" actId="1076"/>
        <pc:sldMkLst>
          <pc:docMk/>
          <pc:sldMk cId="4256241518" sldId="260"/>
        </pc:sldMkLst>
        <pc:picChg chg="mod">
          <ac:chgData name="Michail Agoulas" userId="S::magoulas@bournemouth.ac.uk::79ac65dd-b255-4f8a-b44a-108825791abf" providerId="AD" clId="Web-{F54C2ACE-C28C-6461-6104-73605A00C7CD}" dt="2018-11-05T14:33:20.016" v="9"/>
          <ac:picMkLst>
            <pc:docMk/>
            <pc:sldMk cId="4256241518" sldId="260"/>
            <ac:picMk id="2" creationId="{279E9D90-9195-4881-A05F-50474A97A28F}"/>
          </ac:picMkLst>
        </pc:picChg>
        <pc:picChg chg="mod">
          <ac:chgData name="Michail Agoulas" userId="S::magoulas@bournemouth.ac.uk::79ac65dd-b255-4f8a-b44a-108825791abf" providerId="AD" clId="Web-{F54C2ACE-C28C-6461-6104-73605A00C7CD}" dt="2018-11-05T14:35:32.438" v="11" actId="1076"/>
          <ac:picMkLst>
            <pc:docMk/>
            <pc:sldMk cId="4256241518" sldId="260"/>
            <ac:picMk id="4" creationId="{15966285-5522-4530-8330-BEAC346E6FAF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4:49:32.552" v="130" actId="20577"/>
        <pc:sldMkLst>
          <pc:docMk/>
          <pc:sldMk cId="139901255" sldId="263"/>
        </pc:sldMkLst>
        <pc:spChg chg="mod">
          <ac:chgData name="Michail Agoulas" userId="S::magoulas@bournemouth.ac.uk::79ac65dd-b255-4f8a-b44a-108825791abf" providerId="AD" clId="Web-{F54C2ACE-C28C-6461-6104-73605A00C7CD}" dt="2018-11-05T14:49:32.552" v="130" actId="20577"/>
          <ac:spMkLst>
            <pc:docMk/>
            <pc:sldMk cId="139901255" sldId="263"/>
            <ac:spMk id="3" creationId="{E6EFEECA-655B-4D3A-83EC-D66E5A1A30B3}"/>
          </ac:spMkLst>
        </pc:spChg>
        <pc:spChg chg="mod">
          <ac:chgData name="Michail Agoulas" userId="S::magoulas@bournemouth.ac.uk::79ac65dd-b255-4f8a-b44a-108825791abf" providerId="AD" clId="Web-{F54C2ACE-C28C-6461-6104-73605A00C7CD}" dt="2018-11-05T14:40:53.840" v="20" actId="20577"/>
          <ac:spMkLst>
            <pc:docMk/>
            <pc:sldMk cId="139901255" sldId="263"/>
            <ac:spMk id="11" creationId="{68949CC7-CA2F-4420-9A14-C5E29B40102B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4:48:06.303" v="26"/>
          <ac:picMkLst>
            <pc:docMk/>
            <pc:sldMk cId="139901255" sldId="263"/>
            <ac:picMk id="4" creationId="{CF764B65-FF41-40C8-B990-15883B604DDC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4:49:40.059" v="138" actId="20577"/>
        <pc:sldMkLst>
          <pc:docMk/>
          <pc:sldMk cId="3752374793" sldId="264"/>
        </pc:sldMkLst>
        <pc:spChg chg="mod">
          <ac:chgData name="Michail Agoulas" userId="S::magoulas@bournemouth.ac.uk::79ac65dd-b255-4f8a-b44a-108825791abf" providerId="AD" clId="Web-{F54C2ACE-C28C-6461-6104-73605A00C7CD}" dt="2018-11-05T14:49:40.059" v="138" actId="20577"/>
          <ac:spMkLst>
            <pc:docMk/>
            <pc:sldMk cId="3752374793" sldId="264"/>
            <ac:spMk id="11" creationId="{68949CC7-CA2F-4420-9A14-C5E29B40102B}"/>
          </ac:spMkLst>
        </pc:spChg>
      </pc:sldChg>
      <pc:sldChg chg="modSp">
        <pc:chgData name="Michail Agoulas" userId="S::magoulas@bournemouth.ac.uk::79ac65dd-b255-4f8a-b44a-108825791abf" providerId="AD" clId="Web-{F54C2ACE-C28C-6461-6104-73605A00C7CD}" dt="2018-11-05T14:52:17.967" v="176" actId="20577"/>
        <pc:sldMkLst>
          <pc:docMk/>
          <pc:sldMk cId="2191836765" sldId="265"/>
        </pc:sldMkLst>
        <pc:spChg chg="mod">
          <ac:chgData name="Michail Agoulas" userId="S::magoulas@bournemouth.ac.uk::79ac65dd-b255-4f8a-b44a-108825791abf" providerId="AD" clId="Web-{F54C2ACE-C28C-6461-6104-73605A00C7CD}" dt="2018-11-05T14:52:17.967" v="176" actId="20577"/>
          <ac:spMkLst>
            <pc:docMk/>
            <pc:sldMk cId="2191836765" sldId="265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4:51:45.436" v="143" actId="1076"/>
          <ac:picMkLst>
            <pc:docMk/>
            <pc:sldMk cId="2191836765" sldId="265"/>
            <ac:picMk id="2" creationId="{D1778C1C-885C-4D72-9B9F-88A238B753A3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4:54:14.515" v="216" actId="14100"/>
        <pc:sldMkLst>
          <pc:docMk/>
          <pc:sldMk cId="1625762019" sldId="266"/>
        </pc:sldMkLst>
        <pc:spChg chg="mod">
          <ac:chgData name="Michail Agoulas" userId="S::magoulas@bournemouth.ac.uk::79ac65dd-b255-4f8a-b44a-108825791abf" providerId="AD" clId="Web-{F54C2ACE-C28C-6461-6104-73605A00C7CD}" dt="2018-11-05T14:53:57.124" v="210" actId="20577"/>
          <ac:spMkLst>
            <pc:docMk/>
            <pc:sldMk cId="1625762019" sldId="266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4:52:57.921" v="181" actId="14100"/>
          <ac:picMkLst>
            <pc:docMk/>
            <pc:sldMk cId="1625762019" sldId="266"/>
            <ac:picMk id="4" creationId="{188369B4-FE85-4E37-AF37-E99D262EE4CC}"/>
          </ac:picMkLst>
        </pc:picChg>
        <pc:picChg chg="mod">
          <ac:chgData name="Michail Agoulas" userId="S::magoulas@bournemouth.ac.uk::79ac65dd-b255-4f8a-b44a-108825791abf" providerId="AD" clId="Web-{F54C2ACE-C28C-6461-6104-73605A00C7CD}" dt="2018-11-05T14:54:14.515" v="216" actId="14100"/>
          <ac:picMkLst>
            <pc:docMk/>
            <pc:sldMk cId="1625762019" sldId="266"/>
            <ac:picMk id="5" creationId="{28132A51-6DBD-4389-A20C-AC26B8903338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4:54:29.968" v="217"/>
        <pc:sldMkLst>
          <pc:docMk/>
          <pc:sldMk cId="3829049246" sldId="268"/>
        </pc:sldMkLst>
        <pc:picChg chg="mod">
          <ac:chgData name="Michail Agoulas" userId="S::magoulas@bournemouth.ac.uk::79ac65dd-b255-4f8a-b44a-108825791abf" providerId="AD" clId="Web-{F54C2ACE-C28C-6461-6104-73605A00C7CD}" dt="2018-11-05T14:54:29.968" v="217"/>
          <ac:picMkLst>
            <pc:docMk/>
            <pc:sldMk cId="3829049246" sldId="268"/>
            <ac:picMk id="4" creationId="{6DE72723-94AF-4A94-AE4F-429B245D2EFF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5:01:48.471" v="309" actId="20577"/>
        <pc:sldMkLst>
          <pc:docMk/>
          <pc:sldMk cId="3936452319" sldId="269"/>
        </pc:sldMkLst>
        <pc:spChg chg="mod">
          <ac:chgData name="Michail Agoulas" userId="S::magoulas@bournemouth.ac.uk::79ac65dd-b255-4f8a-b44a-108825791abf" providerId="AD" clId="Web-{F54C2ACE-C28C-6461-6104-73605A00C7CD}" dt="2018-11-05T15:01:48.471" v="309" actId="20577"/>
          <ac:spMkLst>
            <pc:docMk/>
            <pc:sldMk cId="3936452319" sldId="269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5:01:30.236" v="306"/>
          <ac:picMkLst>
            <pc:docMk/>
            <pc:sldMk cId="3936452319" sldId="269"/>
            <ac:picMk id="2" creationId="{EFBBF7AD-F047-4A7D-895F-069DCF398D8B}"/>
          </ac:picMkLst>
        </pc:picChg>
      </pc:sldChg>
      <pc:sldChg chg="modSp">
        <pc:chgData name="Michail Agoulas" userId="S::magoulas@bournemouth.ac.uk::79ac65dd-b255-4f8a-b44a-108825791abf" providerId="AD" clId="Web-{F54C2ACE-C28C-6461-6104-73605A00C7CD}" dt="2018-11-05T15:02:24.846" v="316" actId="20577"/>
        <pc:sldMkLst>
          <pc:docMk/>
          <pc:sldMk cId="1771754925" sldId="270"/>
        </pc:sldMkLst>
        <pc:spChg chg="mod">
          <ac:chgData name="Michail Agoulas" userId="S::magoulas@bournemouth.ac.uk::79ac65dd-b255-4f8a-b44a-108825791abf" providerId="AD" clId="Web-{F54C2ACE-C28C-6461-6104-73605A00C7CD}" dt="2018-11-05T15:02:24.846" v="316" actId="20577"/>
          <ac:spMkLst>
            <pc:docMk/>
            <pc:sldMk cId="1771754925" sldId="270"/>
            <ac:spMk id="3" creationId="{E6EFEECA-655B-4D3A-83EC-D66E5A1A30B3}"/>
          </ac:spMkLst>
        </pc:spChg>
      </pc:sldChg>
      <pc:sldChg chg="modSp">
        <pc:chgData name="Michail Agoulas" userId="S::magoulas@bournemouth.ac.uk::79ac65dd-b255-4f8a-b44a-108825791abf" providerId="AD" clId="Web-{F54C2ACE-C28C-6461-6104-73605A00C7CD}" dt="2018-11-05T15:05:21.849" v="338" actId="20577"/>
        <pc:sldMkLst>
          <pc:docMk/>
          <pc:sldMk cId="193514680" sldId="271"/>
        </pc:sldMkLst>
        <pc:spChg chg="mod">
          <ac:chgData name="Michail Agoulas" userId="S::magoulas@bournemouth.ac.uk::79ac65dd-b255-4f8a-b44a-108825791abf" providerId="AD" clId="Web-{F54C2ACE-C28C-6461-6104-73605A00C7CD}" dt="2018-11-05T15:05:21.849" v="338" actId="20577"/>
          <ac:spMkLst>
            <pc:docMk/>
            <pc:sldMk cId="193514680" sldId="271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F54C2ACE-C28C-6461-6104-73605A00C7CD}" dt="2018-11-05T15:04:36.394" v="321" actId="14100"/>
          <ac:picMkLst>
            <pc:docMk/>
            <pc:sldMk cId="193514680" sldId="271"/>
            <ac:picMk id="4" creationId="{A286B4B1-267D-4AFC-A3B2-79DF8F8C8911}"/>
          </ac:picMkLst>
        </pc:picChg>
      </pc:sldChg>
    </pc:docChg>
  </pc:docChgLst>
  <pc:docChgLst>
    <pc:chgData name="Michail Agoulas" userId="79ac65dd-b255-4f8a-b44a-108825791abf" providerId="ADAL" clId="{5BC5E18B-F574-4C32-ADB1-A634B62616F3}"/>
    <pc:docChg chg="modSld">
      <pc:chgData name="Michail Agoulas" userId="79ac65dd-b255-4f8a-b44a-108825791abf" providerId="ADAL" clId="{5BC5E18B-F574-4C32-ADB1-A634B62616F3}" dt="2018-11-05T15:38:52.788" v="3" actId="14826"/>
      <pc:docMkLst>
        <pc:docMk/>
      </pc:docMkLst>
      <pc:sldChg chg="modSp">
        <pc:chgData name="Michail Agoulas" userId="79ac65dd-b255-4f8a-b44a-108825791abf" providerId="ADAL" clId="{5BC5E18B-F574-4C32-ADB1-A634B62616F3}" dt="2018-11-05T15:38:52.788" v="3" actId="14826"/>
        <pc:sldMkLst>
          <pc:docMk/>
          <pc:sldMk cId="2352337603" sldId="257"/>
        </pc:sldMkLst>
        <pc:spChg chg="mod">
          <ac:chgData name="Michail Agoulas" userId="79ac65dd-b255-4f8a-b44a-108825791abf" providerId="ADAL" clId="{5BC5E18B-F574-4C32-ADB1-A634B62616F3}" dt="2018-11-05T15:34:36.490" v="2" actId="20577"/>
          <ac:spMkLst>
            <pc:docMk/>
            <pc:sldMk cId="2352337603" sldId="257"/>
            <ac:spMk id="11" creationId="{E5A1C778-1303-45E0-97E0-18AA59A0A3C1}"/>
          </ac:spMkLst>
        </pc:spChg>
        <pc:picChg chg="mod">
          <ac:chgData name="Michail Agoulas" userId="79ac65dd-b255-4f8a-b44a-108825791abf" providerId="ADAL" clId="{5BC5E18B-F574-4C32-ADB1-A634B62616F3}" dt="2018-11-05T15:38:52.788" v="3" actId="14826"/>
          <ac:picMkLst>
            <pc:docMk/>
            <pc:sldMk cId="2352337603" sldId="257"/>
            <ac:picMk id="3" creationId="{553A977A-8755-4A87-9657-FE0552A7C7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entury Gothic"/>
                <a:cs typeface="Calibri"/>
              </a:rPr>
              <a:t>Houdini: IFD Generation and</a:t>
            </a:r>
            <a:r>
              <a:rPr lang="en-US" sz="1800" b="1" dirty="0">
                <a:latin typeface="Century Gothic"/>
              </a:rPr>
              <a:t> Rendering</a:t>
            </a:r>
            <a:endParaRPr lang="en-US" dirty="0"/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880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Century Gothic"/>
              </a:rPr>
              <a:t>Constantinos</a:t>
            </a:r>
            <a:r>
              <a:rPr lang="en-US" dirty="0">
                <a:latin typeface="Century Gothic"/>
                <a:cs typeface="Calibri"/>
              </a:rPr>
              <a:t> </a:t>
            </a:r>
            <a:r>
              <a:rPr lang="en-US" err="1">
                <a:latin typeface="Century Gothic"/>
                <a:cs typeface="Calibri"/>
              </a:rPr>
              <a:t>Glynos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entury Gothic"/>
                <a:cs typeface="Calibri"/>
              </a:rPr>
              <a:t>Michail</a:t>
            </a:r>
            <a:r>
              <a:rPr lang="en-US" dirty="0">
                <a:latin typeface="Century Gothic"/>
                <a:cs typeface="Calibri"/>
              </a:rPr>
              <a:t> </a:t>
            </a:r>
            <a:r>
              <a:rPr lang="en-US" err="1">
                <a:latin typeface="Century Gothic"/>
                <a:cs typeface="Calibri"/>
              </a:rPr>
              <a:t>Agoulas</a:t>
            </a:r>
            <a:endParaRPr lang="en-US">
              <a:latin typeface="Century Gothic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7CBB1BB-6B79-4C53-9F8C-00766326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8690019" y="2671683"/>
            <a:ext cx="2602475" cy="20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62" y="1869128"/>
            <a:ext cx="4320468" cy="448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Press 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 for the IFD generation process to start.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Once the IFD generation is complete, press Y to send the render job to </a:t>
            </a:r>
            <a:r>
              <a:rPr lang="en-US" sz="2000" dirty="0" err="1">
                <a:latin typeface="Century Gothic"/>
              </a:rPr>
              <a:t>Qube</a:t>
            </a:r>
            <a:r>
              <a:rPr lang="en-US" sz="2000" dirty="0">
                <a:latin typeface="Century Gothic"/>
              </a:rPr>
              <a:t> and begin rendering.</a:t>
            </a:r>
            <a:endParaRPr lang="en-US" dirty="0">
              <a:cs typeface="Calibri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99645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BBF7AD-F047-4A7D-895F-069DCF39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12" y="1491208"/>
            <a:ext cx="6532257" cy="44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41" y="1668602"/>
            <a:ext cx="4320468" cy="48176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Wrangle </a:t>
            </a:r>
            <a:r>
              <a:rPr lang="en-US" sz="2000" dirty="0">
                <a:latin typeface="Century Gothic"/>
                <a:cs typeface="Calibri"/>
              </a:rPr>
              <a:t>your render files from the terminal.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At this point you can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safely close the terminal</a:t>
            </a:r>
            <a:r>
              <a:rPr lang="en-US" sz="2000" dirty="0">
                <a:latin typeface="Century Gothic"/>
              </a:rPr>
              <a:t> and wrangle your render from </a:t>
            </a:r>
            <a:r>
              <a:rPr lang="en-US" sz="2000" dirty="0" err="1">
                <a:solidFill>
                  <a:schemeClr val="accent1"/>
                </a:solidFill>
                <a:latin typeface="Century Gothic"/>
              </a:rPr>
              <a:t>Qube</a:t>
            </a:r>
            <a:r>
              <a:rPr lang="en-US" sz="2000" dirty="0">
                <a:latin typeface="Century Gothic"/>
              </a:rPr>
              <a:t>. But it's advised that you leave the terminal open.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Now we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wait </a:t>
            </a:r>
            <a:r>
              <a:rPr lang="en-US" sz="2000" dirty="0">
                <a:latin typeface="Century Gothic"/>
              </a:rPr>
              <a:t>for it to finish.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You can </a:t>
            </a:r>
            <a:r>
              <a:rPr lang="en-US" sz="2000" b="1" dirty="0">
                <a:solidFill>
                  <a:srgbClr val="FF0000"/>
                </a:solidFill>
                <a:latin typeface="Century Gothic"/>
              </a:rPr>
              <a:t>now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continue </a:t>
            </a:r>
            <a:r>
              <a:rPr lang="en-US" sz="2000" dirty="0">
                <a:latin typeface="Century Gothic"/>
              </a:rPr>
              <a:t>to work on your scene.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539224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6" name="Picture 6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6BDC3B-C74D-4AEC-82B5-47AF1F6F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0" y="4936"/>
            <a:ext cx="6232444" cy="6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5" y="1414602"/>
            <a:ext cx="4534362" cy="505827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Once the renders are </a:t>
            </a:r>
            <a:r>
              <a:rPr lang="en-US" sz="2000" dirty="0">
                <a:solidFill>
                  <a:schemeClr val="accent6"/>
                </a:solidFill>
                <a:latin typeface="Century Gothic"/>
              </a:rPr>
              <a:t>complete</a:t>
            </a:r>
            <a:r>
              <a:rPr lang="en-US" sz="2000" dirty="0">
                <a:latin typeface="Century Gothic"/>
              </a:rPr>
              <a:t>, the tool will prompt you to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the project directory</a:t>
            </a:r>
            <a:r>
              <a:rPr lang="en-US" sz="2000" dirty="0">
                <a:latin typeface="Century Gothic"/>
              </a:rPr>
              <a:t> on the server.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Type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</a:t>
            </a:r>
            <a:r>
              <a:rPr lang="en-US" sz="2000" dirty="0">
                <a:latin typeface="Century Gothic"/>
              </a:rPr>
              <a:t> so that the tool can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your project directory on the server</a:t>
            </a:r>
            <a:r>
              <a:rPr lang="en-US" sz="2000" dirty="0">
                <a:latin typeface="Century Gothic"/>
              </a:rPr>
              <a:t>.</a:t>
            </a:r>
            <a:r>
              <a:rPr lang="en-US" sz="2000" dirty="0">
                <a:latin typeface="Century Gothic"/>
                <a:cs typeface="Calibri"/>
              </a:rPr>
              <a:t> Otherwise, type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n</a:t>
            </a:r>
            <a:r>
              <a:rPr lang="en-US" sz="2000" dirty="0">
                <a:latin typeface="Century Gothic"/>
                <a:cs typeface="Calibri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Enter</a:t>
            </a:r>
            <a:r>
              <a:rPr lang="en-US" sz="2000" dirty="0">
                <a:latin typeface="Century Gothic"/>
                <a:cs typeface="Calibri"/>
              </a:rPr>
              <a:t>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You might get asked to enter your student account credentials. 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 dirty="0">
                <a:latin typeface="Century Gothic"/>
              </a:rPr>
              <a:t>them so you can get access to the server.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Navigate in the render folder and copy the file sequence to your computer.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352066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Finishing off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FE0C50B-24F5-46B7-AECD-595BFB60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2" r="235"/>
          <a:stretch/>
        </p:blipFill>
        <p:spPr>
          <a:xfrm>
            <a:off x="6626941" y="518522"/>
            <a:ext cx="4436835" cy="3080839"/>
          </a:xfrm>
          <a:prstGeom prst="rect">
            <a:avLst/>
          </a:prstGeom>
        </p:spPr>
      </p:pic>
      <p:pic>
        <p:nvPicPr>
          <p:cNvPr id="4" name="Picture 4" descr="A picture containing black, calculator, next&#10;&#10;Description generated with very high confidence">
            <a:extLst>
              <a:ext uri="{FF2B5EF4-FFF2-40B4-BE49-F238E27FC236}">
                <a16:creationId xmlns:a16="http://schemas.microsoft.com/office/drawing/2014/main" id="{A286B4B1-267D-4AFC-A3B2-79DF8F8C8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3" r="357" b="62369"/>
          <a:stretch/>
        </p:blipFill>
        <p:spPr>
          <a:xfrm>
            <a:off x="5259177" y="3941321"/>
            <a:ext cx="6786911" cy="16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1"/>
            <a:ext cx="12198924" cy="140923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"/>
              </a:rPr>
              <a:t>Copy the example </a:t>
            </a:r>
            <a:r>
              <a:rPr lang="en-US">
                <a:latin typeface="Century Gothic"/>
                <a:cs typeface="Calibri"/>
              </a:rPr>
              <a:t>scene</a:t>
            </a:r>
            <a:endParaRPr lang="en-US">
              <a:latin typeface="Century Gothic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1C778-1303-45E0-97E0-18AA59A0A3C1}"/>
              </a:ext>
            </a:extLst>
          </p:cNvPr>
          <p:cNvSpPr txBox="1"/>
          <p:nvPr/>
        </p:nvSpPr>
        <p:spPr>
          <a:xfrm>
            <a:off x="868947" y="1235242"/>
            <a:ext cx="10133262" cy="8706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entury Gothic"/>
                <a:cs typeface="Arial"/>
              </a:rPr>
              <a:t>run the copy (cp) command with the recursive flag (-r)</a:t>
            </a:r>
            <a:endParaRPr lang="en-US" dirty="0">
              <a:latin typeface="Century Gothic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cp –r /public/bin/</a:t>
            </a:r>
            <a:r>
              <a:rPr lang="en-US" dirty="0" err="1">
                <a:solidFill>
                  <a:srgbClr val="C00000"/>
                </a:solidFill>
                <a:latin typeface="Century Gothic"/>
                <a:cs typeface="Arial"/>
              </a:rPr>
              <a:t>ncca_renderfarm</a:t>
            </a: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/Documentation/Examples/Houdini/IFD ~/Desktop</a:t>
            </a:r>
            <a:endParaRPr lang="en-US" dirty="0">
              <a:solidFill>
                <a:srgbClr val="C00000"/>
              </a:solidFill>
              <a:latin typeface="Century Gothic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7DD5AA3-E2FA-456C-B3CE-BC9D9E58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29" y="5471098"/>
            <a:ext cx="5856067" cy="130327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4E28ED6-2489-42B2-B040-DDC0E29F65E7}"/>
              </a:ext>
            </a:extLst>
          </p:cNvPr>
          <p:cNvSpPr txBox="1">
            <a:spLocks/>
          </p:cNvSpPr>
          <p:nvPr/>
        </p:nvSpPr>
        <p:spPr>
          <a:xfrm>
            <a:off x="39329" y="3883141"/>
            <a:ext cx="12158819" cy="1409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 Light"/>
              </a:rPr>
              <a:t>Open Houdini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4F9B6-6BC2-4396-9BE5-DA6B6A344AE9}"/>
              </a:ext>
            </a:extLst>
          </p:cNvPr>
          <p:cNvSpPr txBox="1"/>
          <p:nvPr/>
        </p:nvSpPr>
        <p:spPr>
          <a:xfrm>
            <a:off x="1711157" y="5005136"/>
            <a:ext cx="91038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entury Gothic"/>
                <a:cs typeface="Arial"/>
              </a:rPr>
              <a:t>goHoudini</a:t>
            </a:r>
            <a:r>
              <a:rPr lang="en-US" dirty="0">
                <a:solidFill>
                  <a:srgbClr val="FF0000"/>
                </a:solidFill>
                <a:latin typeface="Century Gothic"/>
                <a:cs typeface="Arial"/>
              </a:rPr>
              <a:t> &amp;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53A977A-8755-4A87-9657-FE0552A7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8" y="2494343"/>
            <a:ext cx="8977466" cy="14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52" y="1748812"/>
            <a:ext cx="4213519" cy="46975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File -&gt; Set Project...</a:t>
            </a: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 marL="342900" indent="-342900">
              <a:lnSpc>
                <a:spcPct val="13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Select the directory which is parent to all the project data files and folders </a:t>
            </a:r>
            <a:r>
              <a:rPr lang="en-US" sz="2000">
                <a:latin typeface="Century Gothic"/>
                <a:cs typeface="Calibri"/>
              </a:rPr>
              <a:t>and click Accept. </a:t>
            </a:r>
            <a:endParaRPr lang="en-US" sz="3000" dirty="0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cs typeface="Calibri"/>
              </a:rPr>
              <a:t>Do</a:t>
            </a:r>
            <a:r>
              <a:rPr lang="en-US" sz="2000" b="1" dirty="0">
                <a:solidFill>
                  <a:srgbClr val="FF0000"/>
                </a:solidFill>
                <a:latin typeface="Century Gothic"/>
              </a:rPr>
              <a:t> not dive in the directory that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you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plan to store your .hip projects and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project files. </a:t>
            </a:r>
            <a:endParaRPr lang="en-US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rgbClr val="000000"/>
              </a:solidFill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Click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Accept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>
              <a:buNone/>
            </a:pPr>
            <a:r>
              <a:rPr lang="en-US" sz="2000" dirty="0">
                <a:latin typeface="Century Gothic"/>
              </a:rPr>
              <a:t>Now Houdini has set the folder of your </a:t>
            </a:r>
            <a:r>
              <a:rPr lang="en-US" sz="2000">
                <a:latin typeface="Century Gothic"/>
              </a:rPr>
              <a:t>project</a:t>
            </a:r>
            <a:endParaRPr lang="en-US" sz="2000" dirty="0">
              <a:latin typeface="Century Gothic"/>
            </a:endParaRPr>
          </a:p>
          <a:p>
            <a:pPr>
              <a:buNone/>
            </a:pPr>
            <a:r>
              <a:rPr lang="en-US" sz="2000">
                <a:latin typeface="Century Gothic"/>
              </a:rPr>
              <a:t>as the root folder.</a:t>
            </a:r>
            <a:endParaRPr lang="en-US" sz="2000" dirty="0">
              <a:latin typeface="Century Gothic"/>
            </a:endParaRPr>
          </a:p>
          <a:p>
            <a:pPr marL="457200" lvl="1" indent="0">
              <a:buNone/>
            </a:pPr>
            <a:endParaRPr lang="en-US" sz="20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Set project directory</a:t>
            </a:r>
          </a:p>
        </p:txBody>
      </p:sp>
      <p:pic>
        <p:nvPicPr>
          <p:cNvPr id="2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79E9D90-9195-4881-A05F-50474A9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6" y="1105548"/>
            <a:ext cx="5405772" cy="3761786"/>
          </a:xfrm>
          <a:prstGeom prst="rect">
            <a:avLst/>
          </a:prstGeom>
        </p:spPr>
      </p:pic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5966285-5522-4530-8330-BEAC346E6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" t="855" r="10613" b="1709"/>
          <a:stretch/>
        </p:blipFill>
        <p:spPr>
          <a:xfrm>
            <a:off x="7014718" y="5355453"/>
            <a:ext cx="5131168" cy="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6" y="-1278"/>
            <a:ext cx="12196697" cy="142260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entury Gothic"/>
              </a:rPr>
              <a:t>Open the example </a:t>
            </a:r>
            <a:r>
              <a:rPr lang="en-US" dirty="0">
                <a:latin typeface="Century Gothic"/>
              </a:rPr>
              <a:t>scene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80" y="1245825"/>
            <a:ext cx="5060186" cy="40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4472C4"/>
                </a:solidFill>
                <a:latin typeface="Century Gothic"/>
                <a:cs typeface="Calibri"/>
              </a:rPr>
              <a:t>File -&gt; Open -&gt; </a:t>
            </a:r>
            <a:r>
              <a:rPr lang="en-US" sz="2000" dirty="0" err="1">
                <a:solidFill>
                  <a:srgbClr val="4472C4"/>
                </a:solidFill>
                <a:latin typeface="Century Gothic"/>
                <a:cs typeface="Calibri"/>
              </a:rPr>
              <a:t>IFD.hipnc</a:t>
            </a:r>
            <a:endParaRPr lang="en-US" dirty="0" err="1">
              <a:solidFill>
                <a:srgbClr val="4472C4"/>
              </a:solidFill>
              <a:cs typeface="Calibri"/>
            </a:endParaRPr>
          </a:p>
          <a:p>
            <a:pPr marL="457200" lvl="1" indent="0" algn="r">
              <a:buNone/>
            </a:pPr>
            <a:endParaRPr lang="en-US" sz="2000" dirty="0">
              <a:solidFill>
                <a:srgbClr val="4472C4"/>
              </a:solidFill>
              <a:latin typeface="Century Gothic"/>
              <a:cs typeface="Calibri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424CE79-2C8E-4A75-958F-F3A3789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98" y="1816155"/>
            <a:ext cx="6905523" cy="48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99" y="1098936"/>
            <a:ext cx="5710782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Check that your Mantra node settings are correct: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 dirty="0">
                <a:latin typeface="Century Gothic"/>
                <a:cs typeface="Calibri"/>
              </a:rPr>
              <a:t>Select the desirable frame range, Take and Camera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 dirty="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 dirty="0">
                <a:latin typeface="Century Gothic"/>
                <a:cs typeface="Calibri"/>
              </a:rPr>
              <a:t>Go to the "Driver" tab and set the folder where your IFD sequence will be stored. Make sure to use the $F string if you are rendering multiple frames. </a:t>
            </a:r>
          </a:p>
          <a:p>
            <a:pPr marL="0" indent="0">
              <a:lnSpc>
                <a:spcPct val="210000"/>
              </a:lnSpc>
              <a:buNone/>
            </a:pPr>
            <a:endParaRPr lang="en-US" sz="16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132946"/>
            <a:ext cx="6475013" cy="101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Check OUT/Mantra Settings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764B65-FF41-40C8-B990-15883B6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55" y="69897"/>
            <a:ext cx="4186322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8" y="1962708"/>
            <a:ext cx="4039731" cy="3226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5000"/>
              </a:lnSpc>
            </a:pPr>
            <a:r>
              <a:rPr lang="en-US" sz="2000" dirty="0">
                <a:latin typeface="Century Gothic"/>
                <a:cs typeface="Calibri"/>
              </a:rPr>
              <a:t>Press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Ctrl + S</a:t>
            </a:r>
            <a:r>
              <a:rPr lang="en-US" sz="2000" dirty="0">
                <a:latin typeface="Century Gothic"/>
                <a:cs typeface="Calibri"/>
              </a:rPr>
              <a:t> to save the </a:t>
            </a:r>
            <a:r>
              <a:rPr lang="en-US" sz="2000">
                <a:latin typeface="Century Gothic"/>
                <a:cs typeface="Calibri"/>
              </a:rPr>
              <a:t>scene</a:t>
            </a:r>
            <a:endParaRPr lang="en-US" dirty="0">
              <a:cs typeface="Calibri"/>
            </a:endParaRP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Go to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rendering shelf</a:t>
            </a: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Hit the cow!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Let's Render</a:t>
            </a: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361B381-96B3-4468-914C-EA2193DC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02" y="1256034"/>
            <a:ext cx="5922303" cy="49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04" y="1243617"/>
            <a:ext cx="4440783" cy="32401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your local disk space (quota), or 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skip </a:t>
            </a:r>
            <a:r>
              <a:rPr lang="en-US" sz="2000" dirty="0">
                <a:latin typeface="Century Gothic"/>
                <a:cs typeface="Calibri"/>
              </a:rPr>
              <a:t>if not needed.</a:t>
            </a:r>
            <a:endParaRPr lang="en-US" dirty="0">
              <a:cs typeface="Calibri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terminal</a:t>
            </a:r>
            <a:r>
              <a:rPr lang="en-US" sz="2000" dirty="0">
                <a:latin typeface="Century Gothic"/>
                <a:cs typeface="Calibri"/>
              </a:rPr>
              <a:t> for any warnings about the version of the tool you are using.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We will choose the option (2) (Generate and render mantra IFDs)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1778C1C-885C-4D72-9B9F-88A238B7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96" y="1099184"/>
            <a:ext cx="6502411" cy="5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63" y="1254181"/>
            <a:ext cx="4347205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Now the tool will ask you to enter your user password in order to connect to the </a:t>
            </a:r>
            <a:r>
              <a:rPr lang="en-US" sz="2000" dirty="0" err="1">
                <a:latin typeface="Century Gothic"/>
                <a:cs typeface="Calibri"/>
              </a:rPr>
              <a:t>tete</a:t>
            </a:r>
            <a:r>
              <a:rPr lang="en-US" sz="2000" dirty="0">
                <a:latin typeface="Century Gothic"/>
                <a:cs typeface="Calibri"/>
              </a:rPr>
              <a:t> server. It is the same as your student account.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Once you enter your password the tool will ask you one more time before it starts uploading the project folder.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solidFill>
                  <a:srgbClr val="C00000"/>
                </a:solidFill>
                <a:latin typeface="Century Gothic"/>
                <a:cs typeface="Calibri"/>
              </a:rPr>
              <a:t>Do not interrupt this process nor continue working on your project.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8369B4-FE85-4E37-AF37-E99D262E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8" t="53285" b="-2555"/>
          <a:stretch/>
        </p:blipFill>
        <p:spPr>
          <a:xfrm>
            <a:off x="5282927" y="1611305"/>
            <a:ext cx="6455523" cy="223277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132A51-6DBD-4389-A20C-AC26B890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61" b="-615"/>
          <a:stretch/>
        </p:blipFill>
        <p:spPr>
          <a:xfrm>
            <a:off x="5077953" y="3846861"/>
            <a:ext cx="6795120" cy="26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3" y="1708707"/>
            <a:ext cx="4320468" cy="4750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the files are uploaded, the tool will prompt for a quota check on the server.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If you do not have enough disk space (quota) available on the server, your renders will not be saved anywhere.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</a:rPr>
              <a:t>Skip </a:t>
            </a:r>
            <a:r>
              <a:rPr lang="en-US" sz="2000">
                <a:latin typeface="Century Gothic"/>
              </a:rPr>
              <a:t>online quota check </a:t>
            </a:r>
            <a:r>
              <a:rPr lang="en-US" sz="2000" u="sng">
                <a:latin typeface="Century Gothic"/>
              </a:rPr>
              <a:t>if</a:t>
            </a:r>
            <a:r>
              <a:rPr lang="en-US" sz="2000">
                <a:latin typeface="Century Gothic"/>
              </a:rPr>
              <a:t> you are sure you have enough space available.</a:t>
            </a: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59538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E72723-94AF-4A94-AE4F-429B245D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2" y="1178145"/>
            <a:ext cx="6539830" cy="44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372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Copy the example scene</vt:lpstr>
      <vt:lpstr>PowerPoint Presentation</vt:lpstr>
      <vt:lpstr>Open the example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Agoulas</dc:creator>
  <cp:lastModifiedBy>Constantinos Glynos</cp:lastModifiedBy>
  <cp:revision>2080</cp:revision>
  <dcterms:created xsi:type="dcterms:W3CDTF">2015-09-18T22:12:45Z</dcterms:created>
  <dcterms:modified xsi:type="dcterms:W3CDTF">2020-01-08T14:31:24Z</dcterms:modified>
</cp:coreProperties>
</file>