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E6073-D47D-4E84-85BA-D5B6408964C5}" v="6" dt="2018-10-29T12:13:0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Install – Update - Uninstall</a:t>
            </a: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4F72F23D-CAC5-4F82-BC1C-2EB83D45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60000">
            <a:off x="8663237" y="2745707"/>
            <a:ext cx="2338471" cy="1941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880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Constantinos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Glynos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>
                <a:cs typeface="Calibri"/>
              </a:rPr>
              <a:t>Michail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Agoulas</a:t>
            </a:r>
          </a:p>
        </p:txBody>
      </p:sp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7" y="2166635"/>
            <a:ext cx="5514715" cy="229155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latin typeface="Century Gothic"/>
                <a:cs typeface="Calibri Light"/>
              </a:rPr>
              <a:t>Opening a new terminal</a:t>
            </a:r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E75F6E-FCD7-496E-9F1D-2E067C5A0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181"/>
          <a:stretch/>
        </p:blipFill>
        <p:spPr>
          <a:xfrm>
            <a:off x="6096666" y="10"/>
            <a:ext cx="6095333" cy="68584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04716"/>
            <a:ext cx="5127029" cy="3638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Close Maya and Houdini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terminal.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b="1" dirty="0">
                <a:solidFill>
                  <a:srgbClr val="FF0000"/>
                </a:solidFill>
                <a:cs typeface="Calibri"/>
              </a:rPr>
              <a:t>/public/bin/ncca_renderfarm/install.py</a:t>
            </a: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7" name="Picture 7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34F4FC95-96B9-4B30-B789-D18D9340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98" y="2475"/>
            <a:ext cx="6860673" cy="68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04716"/>
            <a:ext cx="5127029" cy="426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cs typeface="Calibri"/>
              </a:rPr>
              <a:t>The tool will prompt for an update.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Close Maya and Houdini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terminal.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b="1" dirty="0">
                <a:solidFill>
                  <a:srgbClr val="FF0000"/>
                </a:solidFill>
                <a:cs typeface="Calibri"/>
              </a:rPr>
              <a:t>/public/bin/ncca_renderfarm/update.py</a:t>
            </a: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8B3A63B-BC83-4A7C-8DB2-004FDB84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21" y="1173"/>
            <a:ext cx="6860673" cy="68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Uninstall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04716"/>
            <a:ext cx="5127029" cy="426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Close Maya and Houdini if opened.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Open a new terminal.</a:t>
            </a:r>
          </a:p>
          <a:p>
            <a:pPr marL="342900" indent="-342900"/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Run the command:</a:t>
            </a:r>
            <a:endParaRPr lang="en-US" sz="3300" dirty="0">
              <a:cs typeface="Calibri"/>
            </a:endParaRPr>
          </a:p>
          <a:p>
            <a:pPr marL="457200" lvl="1" indent="0">
              <a:buNone/>
            </a:pPr>
            <a:r>
              <a:rPr lang="en-US" sz="1700" b="1" dirty="0">
                <a:solidFill>
                  <a:srgbClr val="FF0000"/>
                </a:solidFill>
                <a:cs typeface="Calibri"/>
              </a:rPr>
              <a:t>/public/bin/ncca_renderfarm/uninstall.py</a:t>
            </a: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Done!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CA15704-17B1-442B-918B-218C6DE2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48" y="5543"/>
            <a:ext cx="6847305" cy="68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0"/>
            <a:ext cx="12198925" cy="16766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/>
              </a:rPr>
              <a:t>FAQ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57" y="1168401"/>
            <a:ext cx="10474398" cy="540299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Q: The tool doesn't install! It says something about permissions.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A: To change your permissions, open a new terminal and run: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sz="2000" b="1" dirty="0" err="1">
                <a:solidFill>
                  <a:srgbClr val="FF0000"/>
                </a:solidFill>
                <a:cs typeface="Calibri"/>
              </a:rPr>
              <a:t>chmod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 –R 755 /home/</a:t>
            </a:r>
            <a:r>
              <a:rPr lang="en-US" sz="2000" b="1" dirty="0">
                <a:solidFill>
                  <a:schemeClr val="accent1"/>
                </a:solidFill>
                <a:cs typeface="Calibri"/>
              </a:rPr>
              <a:t>&lt;your student login number&gt;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Q: I installed the tool but I cannot see the icon in the rendering shelf. </a:t>
            </a: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           or</a:t>
            </a: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    The tool cannot be installed because it says the rendering shelf is not there.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A: This is a bug with Maya mostly. Do the following: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Close down Maya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Uninstall the tool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Open Maya and click on the rendering shelf - This will generate the </a:t>
            </a:r>
            <a:r>
              <a:rPr lang="en-US" sz="2000" dirty="0" err="1">
                <a:solidFill>
                  <a:schemeClr val="accent1"/>
                </a:solidFill>
                <a:cs typeface="Calibri"/>
              </a:rPr>
              <a:t>shelf_Rendering.mel</a:t>
            </a:r>
            <a:r>
              <a:rPr lang="en-US" sz="2000" dirty="0">
                <a:solidFill>
                  <a:schemeClr val="accent1"/>
                </a:solidFill>
                <a:cs typeface="Calibri"/>
              </a:rPr>
              <a:t> script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Close Maya again without saving the scene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cs typeface="Calibri"/>
              </a:rPr>
              <a:t>Re-install the tool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/>
              </a:solidFill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200" b="1" dirty="0">
                <a:cs typeface="Calibri"/>
              </a:rPr>
              <a:t>If the error is not one of the above and you cannot install the tool, then </a:t>
            </a:r>
            <a:r>
              <a:rPr lang="en-US" sz="2200" b="1" dirty="0">
                <a:solidFill>
                  <a:srgbClr val="FF0000"/>
                </a:solidFill>
                <a:cs typeface="Calibri"/>
              </a:rPr>
              <a:t>delete your </a:t>
            </a:r>
            <a:endParaRPr lang="en-US" sz="3300" b="1">
              <a:solidFill>
                <a:srgbClr val="FF0000"/>
              </a:solidFill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cs typeface="Calibri"/>
              </a:rPr>
              <a:t>preferences</a:t>
            </a:r>
            <a:r>
              <a:rPr lang="en-US" sz="2200" b="1" dirty="0">
                <a:cs typeface="Calibri"/>
              </a:rPr>
              <a:t> from Maya and / or Houdini and </a:t>
            </a:r>
            <a:r>
              <a:rPr lang="en-US" sz="2200" b="1" dirty="0">
                <a:solidFill>
                  <a:srgbClr val="FF0000"/>
                </a:solidFill>
                <a:cs typeface="Calibri"/>
              </a:rPr>
              <a:t>re-install</a:t>
            </a:r>
            <a:r>
              <a:rPr lang="en-US" sz="2200" b="1" dirty="0">
                <a:cs typeface="Calibri"/>
              </a:rPr>
              <a:t> the tool.</a:t>
            </a:r>
            <a:endParaRPr lang="en-US" sz="33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5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Opening a new terminal</vt:lpstr>
      <vt:lpstr>Install</vt:lpstr>
      <vt:lpstr>Update</vt:lpstr>
      <vt:lpstr>Uninstall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510</cp:revision>
  <dcterms:created xsi:type="dcterms:W3CDTF">2015-09-18T22:12:45Z</dcterms:created>
  <dcterms:modified xsi:type="dcterms:W3CDTF">2018-10-29T13:03:07Z</dcterms:modified>
</cp:coreProperties>
</file>