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65" r:id="rId4"/>
    <p:sldId id="266" r:id="rId5"/>
    <p:sldId id="264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E6073-D47D-4E84-85BA-D5B6408964C5}" v="6" dt="2018-10-29T12:13:05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0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61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15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1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0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6B4A6-75C9-49B0-ABCC-A06150946620}"/>
              </a:ext>
            </a:extLst>
          </p:cNvPr>
          <p:cNvSpPr txBox="1"/>
          <p:nvPr/>
        </p:nvSpPr>
        <p:spPr>
          <a:xfrm>
            <a:off x="697536" y="2864149"/>
            <a:ext cx="5781890" cy="655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ncca</a:t>
            </a:r>
            <a:r>
              <a:rPr lang="en-US" sz="3600" b="1" kern="1200" dirty="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RenderFarm</a:t>
            </a:r>
            <a:r>
              <a:rPr lang="en-US" sz="3600" b="1" kern="1200" dirty="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Tool</a:t>
            </a:r>
            <a:endParaRPr lang="en-US" sz="3600" kern="1200" dirty="0">
              <a:solidFill>
                <a:srgbClr val="000000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41" y="3134893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Install – Update </a:t>
            </a:r>
            <a:r>
              <a:rPr lang="en-US" sz="1800" b="1" dirty="0">
                <a:solidFill>
                  <a:srgbClr val="000000"/>
                </a:solidFill>
              </a:rPr>
              <a:t>– </a:t>
            </a:r>
            <a:r>
              <a:rPr lang="en-US" sz="18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Uninstall</a:t>
            </a:r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5">
            <a:extLst>
              <a:ext uri="{FF2B5EF4-FFF2-40B4-BE49-F238E27FC236}">
                <a16:creationId xmlns:a16="http://schemas.microsoft.com/office/drawing/2014/main" id="{4F72F23D-CAC5-4F82-BC1C-2EB83D45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60000">
            <a:off x="8663237" y="2745707"/>
            <a:ext cx="2338471" cy="1941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D4B514-EB9B-4098-990B-F1C977BBC4BC}"/>
              </a:ext>
            </a:extLst>
          </p:cNvPr>
          <p:cNvSpPr txBox="1"/>
          <p:nvPr/>
        </p:nvSpPr>
        <p:spPr>
          <a:xfrm>
            <a:off x="700505" y="5038557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Constantinos</a:t>
            </a:r>
            <a:r>
              <a:rPr lang="en-US" dirty="0">
                <a:cs typeface="Calibri"/>
              </a:rPr>
              <a:t> Glynos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Gordon Dunn</a:t>
            </a:r>
          </a:p>
        </p:txBody>
      </p:sp>
    </p:spTree>
    <p:extLst>
      <p:ext uri="{BB962C8B-B14F-4D97-AF65-F5344CB8AC3E}">
        <p14:creationId xmlns:p14="http://schemas.microsoft.com/office/powerpoint/2010/main" val="202755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0" y="1254035"/>
            <a:ext cx="8490857" cy="283463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+mn-lt"/>
                <a:cs typeface="Calibri Light"/>
              </a:rPr>
              <a:t>Before we install the tool we need to launch our programs from Apps Anywhere.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8" y="442613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3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2" y="1166843"/>
            <a:ext cx="38927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800" dirty="0"/>
              <a:t>Launch the following: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Python 2.7.14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Maya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Vray</a:t>
            </a:r>
            <a:r>
              <a:rPr lang="en-GB" sz="2000" dirty="0">
                <a:solidFill>
                  <a:schemeClr val="accent1"/>
                </a:solidFill>
              </a:rPr>
              <a:t> for Maya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Renderman</a:t>
            </a:r>
            <a:r>
              <a:rPr lang="en-GB" sz="2000" dirty="0">
                <a:solidFill>
                  <a:schemeClr val="accent1"/>
                </a:solidFill>
              </a:rPr>
              <a:t> for Maya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QUBE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WinSCP</a:t>
            </a:r>
            <a:endParaRPr lang="en-GB" sz="2000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  <a:p>
            <a:pPr algn="ctr"/>
            <a:r>
              <a:rPr lang="en-GB" sz="2400" dirty="0"/>
              <a:t>Once opened, close all the above </a:t>
            </a:r>
            <a:r>
              <a:rPr lang="en-GB" sz="2400" b="1" u="sng" dirty="0"/>
              <a:t>apart from</a:t>
            </a:r>
            <a:r>
              <a:rPr lang="en-GB" sz="2400" dirty="0"/>
              <a:t> Maya 2019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35" y="326572"/>
            <a:ext cx="7959765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3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697" y="1862747"/>
            <a:ext cx="39950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With Maya 2019 opened</a:t>
            </a:r>
          </a:p>
          <a:p>
            <a:endParaRPr lang="en-GB" sz="2000" dirty="0"/>
          </a:p>
          <a:p>
            <a:r>
              <a:rPr lang="en-GB" sz="2000" dirty="0"/>
              <a:t>Click on the rendering shelf</a:t>
            </a:r>
          </a:p>
          <a:p>
            <a:endParaRPr lang="en-GB" sz="2000" dirty="0"/>
          </a:p>
          <a:p>
            <a:r>
              <a:rPr lang="en-GB" sz="2000" dirty="0"/>
              <a:t>Go to </a:t>
            </a:r>
            <a:r>
              <a:rPr lang="en-GB" sz="2000" dirty="0">
                <a:solidFill>
                  <a:schemeClr val="accent1"/>
                </a:solidFill>
              </a:rPr>
              <a:t>Windows -&gt; Settings/Preferences -&gt; Plugin Manager  </a:t>
            </a:r>
            <a:r>
              <a:rPr lang="en-GB" sz="2000" dirty="0"/>
              <a:t>and enable </a:t>
            </a:r>
            <a:r>
              <a:rPr lang="en-GB" sz="2000" dirty="0">
                <a:solidFill>
                  <a:schemeClr val="accent6"/>
                </a:solidFill>
              </a:rPr>
              <a:t>Arnold</a:t>
            </a:r>
            <a:r>
              <a:rPr lang="en-GB" sz="2000" dirty="0"/>
              <a:t>, </a:t>
            </a:r>
            <a:r>
              <a:rPr lang="en-GB" sz="2000" dirty="0" err="1">
                <a:solidFill>
                  <a:srgbClr val="7030A0"/>
                </a:solidFill>
              </a:rPr>
              <a:t>Vray</a:t>
            </a:r>
            <a:r>
              <a:rPr lang="en-GB" sz="2000" dirty="0"/>
              <a:t> and </a:t>
            </a:r>
            <a:r>
              <a:rPr lang="en-GB" sz="2000" dirty="0" err="1">
                <a:solidFill>
                  <a:schemeClr val="accent2"/>
                </a:solidFill>
              </a:rPr>
              <a:t>Renderman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Do not save the scene.</a:t>
            </a:r>
          </a:p>
          <a:p>
            <a:endParaRPr lang="en-GB" sz="2000" dirty="0"/>
          </a:p>
          <a:p>
            <a:r>
              <a:rPr lang="en-GB" sz="2000" dirty="0"/>
              <a:t>Close Maya.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47765" y="457199"/>
            <a:ext cx="3496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entury Gothic" panose="020B0502020202020204" pitchFamily="34" charset="0"/>
              </a:rPr>
              <a:t>Setup Maya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27" y="1701616"/>
            <a:ext cx="7598455" cy="41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5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83" y="2106574"/>
            <a:ext cx="6124379" cy="2644851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latin typeface="+mn-lt"/>
                <a:cs typeface="Calibri Light"/>
              </a:rPr>
              <a:t>Open a new command prompt (</a:t>
            </a:r>
            <a:r>
              <a:rPr lang="en-US" dirty="0" err="1">
                <a:latin typeface="+mn-lt"/>
                <a:cs typeface="Calibri Light"/>
              </a:rPr>
              <a:t>cmd</a:t>
            </a:r>
            <a:r>
              <a:rPr lang="en-US" dirty="0">
                <a:latin typeface="+mn-lt"/>
                <a:cs typeface="Calibri Light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45" y="0"/>
            <a:ext cx="4935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7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/>
              </a:rPr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24743"/>
            <a:ext cx="4197390" cy="46503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Close Maya if opened.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Open a new cmd.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Run the command:</a:t>
            </a:r>
            <a:endParaRPr lang="en-US" sz="3300" dirty="0">
              <a:cs typeface="Calibri"/>
            </a:endParaRPr>
          </a:p>
          <a:p>
            <a:pPr marL="457200" lvl="1" indent="0">
              <a:buNone/>
            </a:pPr>
            <a:r>
              <a:rPr lang="en-US" sz="1700" dirty="0">
                <a:solidFill>
                  <a:srgbClr val="FF0000"/>
                </a:solidFill>
                <a:cs typeface="Calibri"/>
              </a:rPr>
              <a:t>python \\bournemouth.ac.uk\Data\Student\Public\Schools\FMC\NCCA\Renderfarm\ncca_renderfarm\install.py</a:t>
            </a: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Done!</a:t>
            </a: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882" y="0"/>
            <a:ext cx="7253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/>
              </a:rPr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04716"/>
            <a:ext cx="4184327" cy="42666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/>
            <a:r>
              <a:rPr lang="en-US" sz="2000" dirty="0">
                <a:cs typeface="Calibri"/>
              </a:rPr>
              <a:t>The tool will prompt for an update.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Close Maya if opened.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Open a new cmd.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Run the command:</a:t>
            </a:r>
            <a:endParaRPr lang="en-US" sz="3300" dirty="0">
              <a:cs typeface="Calibri"/>
            </a:endParaRPr>
          </a:p>
          <a:p>
            <a:pPr marL="457200" lvl="1" indent="0">
              <a:buNone/>
            </a:pPr>
            <a:r>
              <a:rPr lang="en-US" sz="1700" dirty="0">
                <a:solidFill>
                  <a:srgbClr val="FF0000"/>
                </a:solidFill>
                <a:cs typeface="Calibri"/>
              </a:rPr>
              <a:t>python \\bournemouth.ac.uk\Data\Student\Public\Schools\FMC\NCCA\Renderfarm\ncca_renderfarm\update.py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Done!</a:t>
            </a: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5" y="0"/>
            <a:ext cx="7097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7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/>
              </a:rPr>
              <a:t>Uninstall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5344"/>
            <a:ext cx="4197390" cy="42666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>
                <a:cs typeface="Calibri"/>
              </a:rPr>
              <a:t>Close Maya if opened.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Open a new cmd.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Run the command:</a:t>
            </a:r>
            <a:endParaRPr lang="en-US" sz="3300" dirty="0">
              <a:cs typeface="Calibri"/>
            </a:endParaRPr>
          </a:p>
          <a:p>
            <a:pPr marL="457200" lvl="1" indent="0">
              <a:buNone/>
            </a:pPr>
            <a:r>
              <a:rPr lang="en-US" sz="1700" dirty="0">
                <a:solidFill>
                  <a:srgbClr val="FF0000"/>
                </a:solidFill>
                <a:cs typeface="Calibri"/>
              </a:rPr>
              <a:t>python \\bournemouth.ac.uk\Data\Student\Public\Schools\FMC\NCCA\Renderfarm\ncca_renderfarm\uninstall.py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Done!</a:t>
            </a: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37" y="0"/>
            <a:ext cx="7175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7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23" y="950"/>
            <a:ext cx="12198925" cy="167660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/>
              </a:rPr>
              <a:t>FAQ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57" y="1168401"/>
            <a:ext cx="10474398" cy="540299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Q: The tool doesn't install! It says something about permissions.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A: On Windows you cannot change your permissions manually. You need to contact IT for this matter.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Q: I installed the tool but I cannot see the icon in the rendering shelf. </a:t>
            </a:r>
            <a:endParaRPr lang="en-US" sz="33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            or</a:t>
            </a:r>
            <a:endParaRPr lang="en-US" sz="33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     The tool cannot be installed because it says the rendering shelf is not there.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A: This is a bug with Maya mostly. Do the following: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  <a:cs typeface="Calibri"/>
              </a:rPr>
              <a:t>Close down Maya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  <a:cs typeface="Calibri"/>
              </a:rPr>
              <a:t>Uninstall the tool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  <a:cs typeface="Calibri"/>
              </a:rPr>
              <a:t>Open Maya and click on the rendering shelf - This will generate the </a:t>
            </a:r>
            <a:r>
              <a:rPr lang="en-US" sz="2000" dirty="0" err="1">
                <a:solidFill>
                  <a:schemeClr val="accent1"/>
                </a:solidFill>
                <a:cs typeface="Calibri"/>
              </a:rPr>
              <a:t>shelf_Rendering.mel</a:t>
            </a:r>
            <a:r>
              <a:rPr lang="en-US" sz="2000" dirty="0">
                <a:solidFill>
                  <a:schemeClr val="accent1"/>
                </a:solidFill>
                <a:cs typeface="Calibri"/>
              </a:rPr>
              <a:t> script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  <a:cs typeface="Calibri"/>
              </a:rPr>
              <a:t>Close Maya again without saving the scene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  <a:cs typeface="Calibri"/>
              </a:rPr>
              <a:t>Re-install the tool</a:t>
            </a:r>
          </a:p>
          <a:p>
            <a:pPr marL="0" indent="0" algn="ctr">
              <a:buNone/>
            </a:pPr>
            <a:endParaRPr lang="en-US" sz="2000" dirty="0">
              <a:solidFill>
                <a:schemeClr val="accent1"/>
              </a:solidFill>
              <a:cs typeface="Calibri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200" b="1" dirty="0">
                <a:cs typeface="Calibri"/>
              </a:rPr>
              <a:t>If the error is not one of the above and you cannot install the tool, then </a:t>
            </a:r>
            <a:r>
              <a:rPr lang="en-US" sz="2200" b="1" dirty="0">
                <a:solidFill>
                  <a:srgbClr val="FF0000"/>
                </a:solidFill>
                <a:cs typeface="Calibri"/>
              </a:rPr>
              <a:t>delete your </a:t>
            </a:r>
            <a:endParaRPr lang="en-US" sz="3300" b="1" dirty="0">
              <a:solidFill>
                <a:srgbClr val="FF0000"/>
              </a:solidFill>
              <a:cs typeface="Calibri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cs typeface="Calibri"/>
              </a:rPr>
              <a:t>preferences</a:t>
            </a:r>
            <a:r>
              <a:rPr lang="en-US" sz="2200" b="1" dirty="0">
                <a:cs typeface="Calibri"/>
              </a:rPr>
              <a:t> from Maya and </a:t>
            </a:r>
            <a:r>
              <a:rPr lang="en-US" sz="2200" b="1" dirty="0">
                <a:solidFill>
                  <a:srgbClr val="FF0000"/>
                </a:solidFill>
                <a:cs typeface="Calibri"/>
              </a:rPr>
              <a:t>re-install</a:t>
            </a:r>
            <a:r>
              <a:rPr lang="en-US" sz="2200" b="1" dirty="0">
                <a:cs typeface="Calibri"/>
              </a:rPr>
              <a:t> the tool.</a:t>
            </a:r>
            <a:endParaRPr lang="en-US" sz="33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5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253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PowerPoint Presentation</vt:lpstr>
      <vt:lpstr>Before we install the tool we need to launch our programs from Apps Anywhere.</vt:lpstr>
      <vt:lpstr>PowerPoint Presentation</vt:lpstr>
      <vt:lpstr>PowerPoint Presentation</vt:lpstr>
      <vt:lpstr>Open a new command prompt (cmd)</vt:lpstr>
      <vt:lpstr>Install</vt:lpstr>
      <vt:lpstr>Update</vt:lpstr>
      <vt:lpstr>Uninstall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Constantinos Glynos</cp:lastModifiedBy>
  <cp:revision>524</cp:revision>
  <dcterms:created xsi:type="dcterms:W3CDTF">2015-09-18T22:12:45Z</dcterms:created>
  <dcterms:modified xsi:type="dcterms:W3CDTF">2020-01-08T14:37:31Z</dcterms:modified>
</cp:coreProperties>
</file>