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  <a:srgbClr val="424242"/>
    <a:srgbClr val="C3C3C3"/>
    <a:srgbClr val="000000"/>
    <a:srgbClr val="FFFFFF"/>
    <a:srgbClr val="4472C4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848" autoAdjust="0"/>
  </p:normalViewPr>
  <p:slideViewPr>
    <p:cSldViewPr snapToGrid="0">
      <p:cViewPr>
        <p:scale>
          <a:sx n="200" d="100"/>
          <a:sy n="200" d="100"/>
        </p:scale>
        <p:origin x="-2442" y="-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6657A-BAE1-4FAB-8DBD-D5AD80737203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771B3-E4EA-4732-8BD6-1A7427C3B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7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771B3-E4EA-4732-8BD6-1A7427C3B3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7E00A-08D3-0835-1491-91264374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0586B-1ED2-FE1E-D42A-C407A7838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4C8BC-C390-DB81-FBDC-CEAF43E7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CE1-238C-4E89-9146-03263DBF5CDE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F8254-0CC2-4751-229B-474E72C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65A06-26AE-67D2-BD85-DA06042D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4E0-0D01-4DAE-9F7F-F2946F13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3087E-8467-E744-C6CE-6EBADBA3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DFD774-CAC2-650A-A308-8E2FB23DC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681A8-AB36-6C6C-E615-4F9B6618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CE1-238C-4E89-9146-03263DBF5CDE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63FDE-6AE9-1D95-87CD-F7F7DE2B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EE4E5-AB9A-A8AE-2382-E9F075B5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4E0-0D01-4DAE-9F7F-F2946F13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8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C4D940-259E-5FC2-E2EC-51EA46F49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A32CA4-4173-B630-47DC-F9EE6FA2F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59E13-E092-4205-E9FB-05C098D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CE1-238C-4E89-9146-03263DBF5CDE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076B8-6745-A06B-5CDE-69A3BDB2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29A4D-178B-62B9-BF70-85CDFC03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4E0-0D01-4DAE-9F7F-F2946F13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1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AF684-AD0B-F3C2-97AC-DCE6F28C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2ABAE-E049-C894-8CE2-DBE10F19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18DE5-76A9-7055-A246-D525602B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CE1-238C-4E89-9146-03263DBF5CDE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C24F8-16E2-6616-CAA0-440B4DDF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D1A76-310B-8BDB-8753-CE9FBAA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4E0-0D01-4DAE-9F7F-F2946F13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1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D3F45-6A9A-3A42-33E1-F2B90B4C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D9AC6-A5DC-D738-90F2-1109EBF1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87F34-6679-31CB-FFC5-9C57997E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CE1-238C-4E89-9146-03263DBF5CDE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E2218-1F37-D8F1-97FE-4D848838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9E008-B6F3-C273-403F-95F54B36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4E0-0D01-4DAE-9F7F-F2946F13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7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01B47-DA26-E7F8-099E-1F017DFB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4B527-98A6-EDA1-402A-046AD5FC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4D7C42-F932-B5DE-2C40-33A87CC3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A1BB6-8775-FCE6-C8D7-3E592725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CE1-238C-4E89-9146-03263DBF5CDE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67215-543D-8C9A-52AF-927C016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75C48-FE2A-B5A9-10A4-DF7892AD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4E0-0D01-4DAE-9F7F-F2946F13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44B3C-74EF-C0AA-AA0A-AB577FB7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69E92-387B-DE5B-92E5-37B62005F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DE3902-AF42-0D8E-4251-F127B57FB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ECBFE7-D559-9A6D-8C7D-42A3E5D2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FAF1D-AC68-DF73-3D76-07DDE93D9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C6E699-AB24-4A67-EBE9-20C21BE2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CE1-238C-4E89-9146-03263DBF5CDE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910B25-4E1E-FE58-6A0D-92505FBB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239FCA-FFCD-5E64-AC35-C1B035F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4E0-0D01-4DAE-9F7F-F2946F13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5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13BF3-B37B-6390-3576-F3F04780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E3F6D3-1C8F-419F-95F9-279F3AAA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CE1-238C-4E89-9146-03263DBF5CDE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AB4726-BCC3-D6EE-EDCF-CE447A28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0856F-BFB4-7F6B-53F8-58D9F617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4E0-0D01-4DAE-9F7F-F2946F13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2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2A8AB-7B5B-A6B5-EE68-8A8FA136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CE1-238C-4E89-9146-03263DBF5CDE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A0A02C-726F-8BC4-7AE7-6552DAC5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0A42EF-A94B-4309-845F-6579FAC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4E0-0D01-4DAE-9F7F-F2946F13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66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4B67F-C2DA-D2AB-90C9-C38BFE31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5A994-5230-4B6E-D3F3-2C2316DD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DC8EB-2A20-BB90-792B-8E62E430D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0D5F1-DED0-AF6D-0E33-48A0A434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CE1-238C-4E89-9146-03263DBF5CDE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198B0-E7BF-3AE1-57A0-A9CDC9CB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BDB72-46DB-AEDB-6D79-E736CDA7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4E0-0D01-4DAE-9F7F-F2946F13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5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46B32-CB4F-7E0C-F005-3D5B4EE0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AC0C05-FCF2-4AF6-0E6F-24CCCABA2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8D648-C253-2B71-BBD7-3F3295DB2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34255-8AE1-190A-BF31-8DAF9AE4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CE1-238C-4E89-9146-03263DBF5CDE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C451C8-DCA8-36D7-C24E-8B0E4420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8B187-A7C4-7353-175B-0D39893C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4E0-0D01-4DAE-9F7F-F2946F13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C3A035-4406-4A7D-E0B1-96877258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2591E-73B8-AD4D-F1DD-8FCDDAD61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98144-4E52-74B8-9A17-5C1E8E5B3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ACE1-238C-4E89-9146-03263DBF5CDE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C0B49-F66F-D573-2CFB-CDAF30E45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6D045-D451-98C5-611A-6100A38F6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34E0-0D01-4DAE-9F7F-F2946F13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6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37.pn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34" Type="http://schemas.microsoft.com/office/2007/relationships/hdphoto" Target="../media/hdphoto3.wdp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microsoft.com/office/2007/relationships/hdphoto" Target="../media/hdphoto5.wdp"/><Relationship Id="rId2" Type="http://schemas.openxmlformats.org/officeDocument/2006/relationships/image" Target="../media/image6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6.png"/><Relationship Id="rId40" Type="http://schemas.microsoft.com/office/2007/relationships/hdphoto" Target="../media/hdphoto6.wdp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microsoft.com/office/2007/relationships/hdphoto" Target="../media/hdphoto4.wdp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26" Type="http://schemas.openxmlformats.org/officeDocument/2006/relationships/image" Target="../media/image57.png"/><Relationship Id="rId3" Type="http://schemas.openxmlformats.org/officeDocument/2006/relationships/image" Target="../media/image38.jpeg"/><Relationship Id="rId21" Type="http://schemas.microsoft.com/office/2007/relationships/hdphoto" Target="../media/hdphoto9.wdp"/><Relationship Id="rId7" Type="http://schemas.openxmlformats.org/officeDocument/2006/relationships/image" Target="../media/image42.png"/><Relationship Id="rId12" Type="http://schemas.microsoft.com/office/2007/relationships/hdphoto" Target="../media/hdphoto7.wdp"/><Relationship Id="rId17" Type="http://schemas.openxmlformats.org/officeDocument/2006/relationships/image" Target="../media/image50.png"/><Relationship Id="rId25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52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5.png"/><Relationship Id="rId19" Type="http://schemas.microsoft.com/office/2007/relationships/hdphoto" Target="../media/hdphoto8.wdp"/><Relationship Id="rId31" Type="http://schemas.microsoft.com/office/2007/relationships/hdphoto" Target="../media/hdphoto10.wdp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6F09F4-363B-483C-826C-B64F5F481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9411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D7935F3-7305-91A6-5B07-01F2DDDAC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9" b="90071" l="9890" r="89011">
                        <a14:foregroundMark x1="37363" y1="90071" x2="37363" y2="90071"/>
                        <a14:foregroundMark x1="68132" y1="90071" x2="68132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041139">
            <a:off x="6525563" y="816428"/>
            <a:ext cx="150524" cy="23322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87EBD3F-5631-0358-980D-4F5187A02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00" y="1050335"/>
            <a:ext cx="118250" cy="22220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D6BCEF4-EAA9-2289-2506-3D7E03BDD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837462"/>
            <a:ext cx="25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6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2364A3-3CCB-21B9-887B-DA05ACE98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0" b="93407" l="9783" r="89855">
                        <a14:foregroundMark x1="43841" y1="52198" x2="43841" y2="52747"/>
                        <a14:foregroundMark x1="43478" y1="52198" x2="43478" y2="52473"/>
                        <a14:foregroundMark x1="43841" y1="53297" x2="43841" y2="52198"/>
                        <a14:backgroundMark x1="76087" y1="42582" x2="76087" y2="42582"/>
                        <a14:backgroundMark x1="74638" y1="45330" x2="74638" y2="45330"/>
                        <a14:backgroundMark x1="72826" y1="45055" x2="72826" y2="45055"/>
                        <a14:backgroundMark x1="74638" y1="42308" x2="74638" y2="42308"/>
                        <a14:backgroundMark x1="45652" y1="17308" x2="45652" y2="17308"/>
                        <a14:backgroundMark x1="48551" y1="16209" x2="48551" y2="16209"/>
                        <a14:backgroundMark x1="45290" y1="92033" x2="45290" y2="92033"/>
                        <a14:backgroundMark x1="45290" y1="91758" x2="45290" y2="92308"/>
                        <a14:backgroundMark x1="45290" y1="92308" x2="44928" y2="92308"/>
                        <a14:backgroundMark x1="44928" y1="92033" x2="44928" y2="936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3138" y="-294804"/>
            <a:ext cx="5423554" cy="71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6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481A1F95-7466-919E-415F-DB03DE120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983"/>
            <a:ext cx="12192000" cy="189411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DE5940C-DEC4-1CBD-1062-3110D640B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52" y="425448"/>
            <a:ext cx="1080848" cy="173736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12B8142-D7D8-DDD8-1512-2ACC07103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88" y="1217929"/>
            <a:ext cx="1005526" cy="67789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5BDE1C7-F7DD-7C8D-1753-B61578787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4" y="490219"/>
            <a:ext cx="1050765" cy="16567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364481F-E4D1-5F57-9A79-03D0AEFD3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49" y="527825"/>
            <a:ext cx="1170446" cy="138578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AA89737-14FE-3CC4-0806-8EED96031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7" y="1720252"/>
            <a:ext cx="424426" cy="27252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D0CA422-D610-D7FC-E5F1-2C982C16AE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90" y="1463391"/>
            <a:ext cx="123832" cy="23269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4B6D1C3-63FD-04DE-E854-3D70DBEAF4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32">
            <a:off x="2333699" y="901649"/>
            <a:ext cx="247214" cy="15033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121F340-9530-C239-C387-747F6972D7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0">
            <a:off x="1956356" y="1404478"/>
            <a:ext cx="255674" cy="17526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EF79138-D99C-42CC-ADAF-F892106375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49" y="1451319"/>
            <a:ext cx="169802" cy="25470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EBDC943-DBB9-E5B1-C464-7EB230239C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50" y="1101432"/>
            <a:ext cx="181544" cy="25470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DF84306-2A98-ABCE-2CE6-EE3B7EA5C8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64444">
            <a:off x="8017810" y="655280"/>
            <a:ext cx="144018" cy="22315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4C5AF20-FD03-2788-A013-D609D777D8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53" y="1131129"/>
            <a:ext cx="286532" cy="25979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E1C6E03-C4E9-8935-96C1-C486AB8ED9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82" y="1410409"/>
            <a:ext cx="358140" cy="15302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543CC25-A30D-DE03-75AA-8257F04F9A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48" y="1337086"/>
            <a:ext cx="624840" cy="15724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CE30E76-B177-296B-7B38-F65C87B8CE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49" y="448492"/>
            <a:ext cx="618505" cy="816341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C9C7F6C6-2BEA-26F8-A555-7EDD426D29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97" y="1789443"/>
            <a:ext cx="508228" cy="12133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9105684-129D-CE75-E363-5870BCD1E5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78" y="1795931"/>
            <a:ext cx="553834" cy="18587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59ECBB0-995C-BBEF-9869-0D374250E0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03" y="1813074"/>
            <a:ext cx="274320" cy="195406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05EFE285-9E01-9D38-A5B2-75F0138F95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8812">
            <a:off x="4854996" y="1407645"/>
            <a:ext cx="487678" cy="20733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7D713E2-A7C0-83E4-FD1D-D4E06CD58A6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86" y="1856515"/>
            <a:ext cx="622778" cy="195652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651E2DED-D8A0-B433-76A2-5E8DEC243CE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93" y="1952070"/>
            <a:ext cx="387744" cy="94682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83966D9-B56F-0319-BA5C-E18126B748B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171">
            <a:off x="3509531" y="1803304"/>
            <a:ext cx="441518" cy="13082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D9D601E-CCA3-0AD2-1506-F68ABC8A627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40" y="1724061"/>
            <a:ext cx="526402" cy="186716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4853EEB2-81A1-330F-A141-03DBFF01CA0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735">
            <a:off x="5543623" y="1820327"/>
            <a:ext cx="666686" cy="209274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32ED0CED-0C25-3AE3-BF78-1279C58342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37" y="1693999"/>
            <a:ext cx="212954" cy="153326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09166FEC-3D61-760F-9CE6-84728AFA51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2829" y="1902169"/>
            <a:ext cx="377754" cy="12678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15CB5C84-2AAB-1A0D-9AD5-719390ECBA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20" y="1806018"/>
            <a:ext cx="194388" cy="13846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601AA073-AE6B-6D97-4DD0-B715BEEF04C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87" y="1372820"/>
            <a:ext cx="664162" cy="208364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2C3AD14-4CAD-1DD9-DF03-BAC633A82CE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88">
            <a:off x="4134086" y="1265173"/>
            <a:ext cx="449580" cy="2783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104FCA0C-3608-DCB2-DFAA-12EF69A5D3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8" y="1281174"/>
            <a:ext cx="275584" cy="11775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3804A777-00E0-85F4-C3EE-593D9AF8A19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84" y="1247271"/>
            <a:ext cx="431512" cy="15305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1295B686-4387-8CF9-72D9-FF3B3DCD56E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94" y="1220688"/>
            <a:ext cx="500298" cy="323964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54BC8850-C5A7-2392-5BA0-70B294F078A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7405">
            <a:off x="4528222" y="1195599"/>
            <a:ext cx="579358" cy="356528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A6A22B5C-50FD-E2E5-7C03-A584BDA4F8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1406" y="1791254"/>
            <a:ext cx="482136" cy="121333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2A6CA41-DA63-085A-F7B4-AD4D2927B5B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07" y="1789443"/>
            <a:ext cx="565550" cy="192364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147510DE-FA9C-E7FA-5FA8-904C046BC5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30293" y="1789443"/>
            <a:ext cx="386120" cy="92182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99BC5316-8FFD-F246-0CEA-FCE006C9E0E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119" flipH="1">
            <a:off x="2597072" y="1735027"/>
            <a:ext cx="611194" cy="191854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8D319863-D025-C7A5-C41C-89B2507761D4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3" t="1909" r="69426" b="73180"/>
          <a:stretch/>
        </p:blipFill>
        <p:spPr>
          <a:xfrm rot="173638">
            <a:off x="2437663" y="1537059"/>
            <a:ext cx="156948" cy="198808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31E689C3-6DC0-B4A4-ADCB-17AEFBA6792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64" y="1801393"/>
            <a:ext cx="395088" cy="134384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44DCD7ED-DBCB-B84F-1531-0AE134CBE4B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4251" y="1943059"/>
            <a:ext cx="407221" cy="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5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6A4D651-964F-F618-4A08-4E4E22F25A3F}"/>
              </a:ext>
            </a:extLst>
          </p:cNvPr>
          <p:cNvGrpSpPr/>
          <p:nvPr/>
        </p:nvGrpSpPr>
        <p:grpSpPr>
          <a:xfrm>
            <a:off x="90674" y="0"/>
            <a:ext cx="12192000" cy="1894114"/>
            <a:chOff x="0" y="2481943"/>
            <a:chExt cx="12192000" cy="189411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CD98084-3063-53C6-2504-3C1C35F6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81943"/>
              <a:ext cx="12192000" cy="1894114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FA32C4EA-DFF2-F866-6E82-7315EC62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802" y="3172241"/>
              <a:ext cx="726284" cy="675610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1FAB14CE-0A72-844B-103D-3FA274413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61842" flipH="1">
              <a:off x="5616374" y="3472051"/>
              <a:ext cx="99828" cy="205798"/>
            </a:xfrm>
            <a:prstGeom prst="rect">
              <a:avLst/>
            </a:prstGeom>
          </p:spPr>
        </p:pic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BDB34578-9BFB-638C-1F6D-85979B746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48912" flipH="1">
              <a:off x="4349372" y="3521451"/>
              <a:ext cx="95122" cy="196098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BCEB595D-FA64-2476-6E58-AF7EDB8C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60815" flipH="1">
              <a:off x="4461138" y="3456039"/>
              <a:ext cx="95122" cy="19609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ECA9C76-BE62-8078-B6F7-655A4F72E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916" y="2606040"/>
              <a:ext cx="926048" cy="141732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61E9D94-4C93-7384-6230-8A6F1BA2A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22809">
              <a:off x="3941627" y="3406140"/>
              <a:ext cx="119206" cy="42672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E3B41B7-1486-30E8-ABFA-5DB61ED4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5979" y="3535383"/>
              <a:ext cx="716282" cy="40125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80C05EC-D01F-1EB0-E545-AD067446A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172" y="3400674"/>
              <a:ext cx="907832" cy="67066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BCF71EC-144C-58B0-4C9B-E1AFC1C11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94593">
              <a:off x="1171791" y="3713698"/>
              <a:ext cx="390664" cy="321212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D6DA907-8C7B-FCDC-1091-93913609B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1592595">
              <a:off x="8081790" y="2904099"/>
              <a:ext cx="233872" cy="495584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8E6780B-61EB-CCDA-9EF2-ACCC2BB6B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24318" y="2619492"/>
              <a:ext cx="95122" cy="19609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A7970FB-2AD3-2898-FFFD-76B16ED7F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4318" y="2747083"/>
              <a:ext cx="84196" cy="12565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1F481A-14E6-6E05-39C9-9F65CA2A2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0508" y="2800386"/>
              <a:ext cx="95122" cy="12565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D73205B-0726-D815-89AA-FFF3BB635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2413" y="2853689"/>
              <a:ext cx="95122" cy="125657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0C06BF5-8CBF-8081-D522-71E4BEBC7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29" y="2898555"/>
              <a:ext cx="82686" cy="134984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41D5759-7D32-434D-F21B-8750BBE0E01B}"/>
                </a:ext>
              </a:extLst>
            </p:cNvPr>
            <p:cNvGrpSpPr/>
            <p:nvPr/>
          </p:nvGrpSpPr>
          <p:grpSpPr>
            <a:xfrm>
              <a:off x="7879841" y="2621396"/>
              <a:ext cx="98932" cy="414047"/>
              <a:chOff x="7716648" y="2661402"/>
              <a:chExt cx="98932" cy="414047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0C858D74-917F-750D-717A-CCEF7432F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720458" y="2661402"/>
                <a:ext cx="95122" cy="196098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502B8312-186C-B251-CDF4-0A8EE3704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0458" y="2788993"/>
                <a:ext cx="84196" cy="12565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BCA17C7-2634-D375-D302-41362C8E6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6648" y="2842296"/>
                <a:ext cx="95122" cy="125657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ABFCAE2F-C585-22D6-7118-7CD45A860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8553" y="2895599"/>
                <a:ext cx="95122" cy="125657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ACE811EE-B661-A681-803C-C96251AF0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3369" y="2940465"/>
                <a:ext cx="82686" cy="134984"/>
              </a:xfrm>
              <a:prstGeom prst="rect">
                <a:avLst/>
              </a:prstGeom>
            </p:spPr>
          </p:pic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A5F2816-CFBD-BAA1-138A-1CA0FDF92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80917">
              <a:off x="7818852" y="2969539"/>
              <a:ext cx="201446" cy="385626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D1E465-374A-9436-5171-86F5E0DFE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931" y="3429000"/>
              <a:ext cx="92458" cy="129716"/>
            </a:xfrm>
            <a:prstGeom prst="rect">
              <a:avLst/>
            </a:prstGeom>
          </p:spPr>
        </p:pic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F7D92C9-7153-3212-9963-D47F95F81FC2}"/>
                </a:ext>
              </a:extLst>
            </p:cNvPr>
            <p:cNvGrpSpPr/>
            <p:nvPr/>
          </p:nvGrpSpPr>
          <p:grpSpPr>
            <a:xfrm>
              <a:off x="3699415" y="2623265"/>
              <a:ext cx="102742" cy="813104"/>
              <a:chOff x="3699415" y="2623265"/>
              <a:chExt cx="102742" cy="813104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B3F4FFBE-A9CE-39DB-69B8-F1600C92A305}"/>
                  </a:ext>
                </a:extLst>
              </p:cNvPr>
              <p:cNvGrpSpPr/>
              <p:nvPr/>
            </p:nvGrpSpPr>
            <p:grpSpPr>
              <a:xfrm>
                <a:off x="3703225" y="2623265"/>
                <a:ext cx="98932" cy="414047"/>
                <a:chOff x="7716648" y="2661402"/>
                <a:chExt cx="98932" cy="414047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378343BE-87DE-B91C-6A3A-166853C783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720458" y="2661402"/>
                  <a:ext cx="95122" cy="196098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358DBD02-F9D2-AA0E-402B-6B0CA0DD6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458" y="2788993"/>
                  <a:ext cx="84196" cy="125657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6CB83B55-D9C0-7823-9280-B0DCF97AE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6648" y="2842296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2C58FBC4-023E-FE77-5911-AC6A7D011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553" y="2895599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3240D4D7-0C0D-5DE1-3141-F0D8363BC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3369" y="2940465"/>
                  <a:ext cx="82686" cy="134984"/>
                </a:xfrm>
                <a:prstGeom prst="rect">
                  <a:avLst/>
                </a:prstGeom>
              </p:spPr>
            </p:pic>
          </p:grp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36DD52A1-1694-FB55-04BB-5A18A3614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9415" y="2964361"/>
                <a:ext cx="91720" cy="136884"/>
              </a:xfrm>
              <a:prstGeom prst="rect">
                <a:avLst/>
              </a:prstGeom>
            </p:spPr>
          </p:pic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5046926-67A1-C6E8-FF27-5D2D6923295E}"/>
                  </a:ext>
                </a:extLst>
              </p:cNvPr>
              <p:cNvGrpSpPr/>
              <p:nvPr/>
            </p:nvGrpSpPr>
            <p:grpSpPr>
              <a:xfrm rot="10800000">
                <a:off x="3699415" y="3022322"/>
                <a:ext cx="98932" cy="414047"/>
                <a:chOff x="7716648" y="2661402"/>
                <a:chExt cx="98932" cy="414047"/>
              </a:xfrm>
            </p:grpSpPr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A6ED7E64-48E0-3306-81AA-95C3344180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720458" y="2661402"/>
                  <a:ext cx="95122" cy="196098"/>
                </a:xfrm>
                <a:prstGeom prst="rect">
                  <a:avLst/>
                </a:prstGeom>
              </p:spPr>
            </p:pic>
            <p:pic>
              <p:nvPicPr>
                <p:cNvPr id="56" name="그림 55">
                  <a:extLst>
                    <a:ext uri="{FF2B5EF4-FFF2-40B4-BE49-F238E27FC236}">
                      <a16:creationId xmlns:a16="http://schemas.microsoft.com/office/drawing/2014/main" id="{7AB7B950-386F-180B-1DA1-7E32D219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458" y="2788993"/>
                  <a:ext cx="84196" cy="125657"/>
                </a:xfrm>
                <a:prstGeom prst="rect">
                  <a:avLst/>
                </a:prstGeom>
              </p:spPr>
            </p:pic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4701B7E7-7B1F-94C6-B465-018DB808E3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6648" y="2842296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58" name="그림 57">
                  <a:extLst>
                    <a:ext uri="{FF2B5EF4-FFF2-40B4-BE49-F238E27FC236}">
                      <a16:creationId xmlns:a16="http://schemas.microsoft.com/office/drawing/2014/main" id="{1F4D955D-8527-9C0C-64B6-9DD3A9D28A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553" y="2895599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59" name="그림 58">
                  <a:extLst>
                    <a:ext uri="{FF2B5EF4-FFF2-40B4-BE49-F238E27FC236}">
                      <a16:creationId xmlns:a16="http://schemas.microsoft.com/office/drawing/2014/main" id="{9E3A5B24-8781-FD32-691F-3F51F46788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3369" y="2940465"/>
                  <a:ext cx="82686" cy="1349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0FF1101-E4CC-0B8E-C2EF-338E60CD8CFC}"/>
                </a:ext>
              </a:extLst>
            </p:cNvPr>
            <p:cNvGrpSpPr/>
            <p:nvPr/>
          </p:nvGrpSpPr>
          <p:grpSpPr>
            <a:xfrm>
              <a:off x="2375921" y="2611730"/>
              <a:ext cx="102742" cy="813104"/>
              <a:chOff x="3699415" y="2623265"/>
              <a:chExt cx="102742" cy="813104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BA23F64C-FF2C-3533-5D53-9BDDDDF2DDAF}"/>
                  </a:ext>
                </a:extLst>
              </p:cNvPr>
              <p:cNvGrpSpPr/>
              <p:nvPr/>
            </p:nvGrpSpPr>
            <p:grpSpPr>
              <a:xfrm>
                <a:off x="3703225" y="2623265"/>
                <a:ext cx="98932" cy="414047"/>
                <a:chOff x="7716648" y="2661402"/>
                <a:chExt cx="98932" cy="414047"/>
              </a:xfrm>
            </p:grpSpPr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5A1E4075-4453-FC01-DC68-58D738904B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720458" y="2661402"/>
                  <a:ext cx="95122" cy="196098"/>
                </a:xfrm>
                <a:prstGeom prst="rect">
                  <a:avLst/>
                </a:prstGeom>
              </p:spPr>
            </p:pic>
            <p:pic>
              <p:nvPicPr>
                <p:cNvPr id="73" name="그림 72">
                  <a:extLst>
                    <a:ext uri="{FF2B5EF4-FFF2-40B4-BE49-F238E27FC236}">
                      <a16:creationId xmlns:a16="http://schemas.microsoft.com/office/drawing/2014/main" id="{CFB046F0-3B41-0D72-01D6-77DA44273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458" y="2788993"/>
                  <a:ext cx="84196" cy="125657"/>
                </a:xfrm>
                <a:prstGeom prst="rect">
                  <a:avLst/>
                </a:prstGeom>
              </p:spPr>
            </p:pic>
            <p:pic>
              <p:nvPicPr>
                <p:cNvPr id="74" name="그림 73">
                  <a:extLst>
                    <a:ext uri="{FF2B5EF4-FFF2-40B4-BE49-F238E27FC236}">
                      <a16:creationId xmlns:a16="http://schemas.microsoft.com/office/drawing/2014/main" id="{542220E4-1AA5-688D-5E01-A710A30981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6648" y="2842296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75" name="그림 74">
                  <a:extLst>
                    <a:ext uri="{FF2B5EF4-FFF2-40B4-BE49-F238E27FC236}">
                      <a16:creationId xmlns:a16="http://schemas.microsoft.com/office/drawing/2014/main" id="{48098C6C-6519-828E-9C49-C6618F9E71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553" y="2895599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76" name="그림 75">
                  <a:extLst>
                    <a:ext uri="{FF2B5EF4-FFF2-40B4-BE49-F238E27FC236}">
                      <a16:creationId xmlns:a16="http://schemas.microsoft.com/office/drawing/2014/main" id="{EDCFD518-84F7-CDD9-560A-21ADA30E1F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3369" y="2940465"/>
                  <a:ext cx="82686" cy="134984"/>
                </a:xfrm>
                <a:prstGeom prst="rect">
                  <a:avLst/>
                </a:prstGeom>
              </p:spPr>
            </p:pic>
          </p:grpSp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6E4CABD7-D0F7-194F-D0A4-A337EA2A7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9415" y="2964361"/>
                <a:ext cx="91720" cy="136884"/>
              </a:xfrm>
              <a:prstGeom prst="rect">
                <a:avLst/>
              </a:prstGeom>
            </p:spPr>
          </p:pic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E21C3921-E405-1AA7-2730-92598702F541}"/>
                  </a:ext>
                </a:extLst>
              </p:cNvPr>
              <p:cNvGrpSpPr/>
              <p:nvPr/>
            </p:nvGrpSpPr>
            <p:grpSpPr>
              <a:xfrm rot="10800000">
                <a:off x="3699415" y="3022322"/>
                <a:ext cx="98932" cy="414047"/>
                <a:chOff x="7716648" y="2661402"/>
                <a:chExt cx="98932" cy="414047"/>
              </a:xfrm>
            </p:grpSpPr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82BC32B4-CDF3-EE00-7542-0CC82E466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720458" y="2661402"/>
                  <a:ext cx="95122" cy="196098"/>
                </a:xfrm>
                <a:prstGeom prst="rect">
                  <a:avLst/>
                </a:prstGeom>
              </p:spPr>
            </p:pic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E624BED7-2D6C-5041-86B9-514B2C1ECE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458" y="2788993"/>
                  <a:ext cx="84196" cy="125657"/>
                </a:xfrm>
                <a:prstGeom prst="rect">
                  <a:avLst/>
                </a:prstGeom>
              </p:spPr>
            </p:pic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0413D1E5-C748-3101-EBA1-C5C0D506E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6648" y="2842296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6FA10668-A63D-F3A0-3A31-A92AB3F86E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553" y="2895599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007D28E9-BBEB-6179-684F-7A3A165DB4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3369" y="2940465"/>
                  <a:ext cx="82686" cy="1349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9B6B412-5DA9-C26C-CADD-13DDC52A552C}"/>
                </a:ext>
              </a:extLst>
            </p:cNvPr>
            <p:cNvGrpSpPr/>
            <p:nvPr/>
          </p:nvGrpSpPr>
          <p:grpSpPr>
            <a:xfrm rot="21425259">
              <a:off x="1931204" y="2615896"/>
              <a:ext cx="102742" cy="813104"/>
              <a:chOff x="3699415" y="2623265"/>
              <a:chExt cx="102742" cy="813104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7A27B71C-F1AD-75B8-89ED-FC6BBEF0C814}"/>
                  </a:ext>
                </a:extLst>
              </p:cNvPr>
              <p:cNvGrpSpPr/>
              <p:nvPr/>
            </p:nvGrpSpPr>
            <p:grpSpPr>
              <a:xfrm>
                <a:off x="3703225" y="2623265"/>
                <a:ext cx="98932" cy="414047"/>
                <a:chOff x="7716648" y="2661402"/>
                <a:chExt cx="98932" cy="414047"/>
              </a:xfrm>
            </p:grpSpPr>
            <p:pic>
              <p:nvPicPr>
                <p:cNvPr id="86" name="그림 85">
                  <a:extLst>
                    <a:ext uri="{FF2B5EF4-FFF2-40B4-BE49-F238E27FC236}">
                      <a16:creationId xmlns:a16="http://schemas.microsoft.com/office/drawing/2014/main" id="{BF76A2FB-3535-76E5-18C7-7667C6A626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prstClr val="black"/>
                    <a:schemeClr val="bg2">
                      <a:lumMod val="2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720458" y="2661402"/>
                  <a:ext cx="95122" cy="196098"/>
                </a:xfrm>
                <a:prstGeom prst="rect">
                  <a:avLst/>
                </a:prstGeom>
              </p:spPr>
            </p:pic>
            <p:pic>
              <p:nvPicPr>
                <p:cNvPr id="87" name="그림 86">
                  <a:extLst>
                    <a:ext uri="{FF2B5EF4-FFF2-40B4-BE49-F238E27FC236}">
                      <a16:creationId xmlns:a16="http://schemas.microsoft.com/office/drawing/2014/main" id="{DB612154-1835-3DDB-6D94-EBA502ACAE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chemeClr val="bg2">
                      <a:lumMod val="2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458" y="2788993"/>
                  <a:ext cx="84196" cy="125657"/>
                </a:xfrm>
                <a:prstGeom prst="rect">
                  <a:avLst/>
                </a:prstGeom>
              </p:spPr>
            </p:pic>
            <p:pic>
              <p:nvPicPr>
                <p:cNvPr id="88" name="그림 87">
                  <a:extLst>
                    <a:ext uri="{FF2B5EF4-FFF2-40B4-BE49-F238E27FC236}">
                      <a16:creationId xmlns:a16="http://schemas.microsoft.com/office/drawing/2014/main" id="{DB857359-30D9-91EF-4A9E-E437954F42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chemeClr val="bg2">
                      <a:lumMod val="2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6648" y="2842296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89" name="그림 88">
                  <a:extLst>
                    <a:ext uri="{FF2B5EF4-FFF2-40B4-BE49-F238E27FC236}">
                      <a16:creationId xmlns:a16="http://schemas.microsoft.com/office/drawing/2014/main" id="{8E5777F4-CA82-E29C-3FEE-F1510D17DA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chemeClr val="bg2">
                      <a:lumMod val="2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553" y="2895599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90" name="그림 89">
                  <a:extLst>
                    <a:ext uri="{FF2B5EF4-FFF2-40B4-BE49-F238E27FC236}">
                      <a16:creationId xmlns:a16="http://schemas.microsoft.com/office/drawing/2014/main" id="{75155494-5574-5F22-5BC3-CDB0268196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prstClr val="black"/>
                    <a:schemeClr val="bg2">
                      <a:lumMod val="2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3369" y="2940465"/>
                  <a:ext cx="82686" cy="134984"/>
                </a:xfrm>
                <a:prstGeom prst="rect">
                  <a:avLst/>
                </a:prstGeom>
              </p:spPr>
            </p:pic>
          </p:grpSp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F83498BE-A4C2-9AB7-0AAE-3581A7204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prstClr val="black"/>
                  <a:schemeClr val="bg2">
                    <a:lumMod val="2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9415" y="2964361"/>
                <a:ext cx="91720" cy="136884"/>
              </a:xfrm>
              <a:prstGeom prst="rect">
                <a:avLst/>
              </a:prstGeom>
            </p:spPr>
          </p:pic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E9080A8C-AB05-42B5-F866-87264C41B274}"/>
                  </a:ext>
                </a:extLst>
              </p:cNvPr>
              <p:cNvGrpSpPr/>
              <p:nvPr/>
            </p:nvGrpSpPr>
            <p:grpSpPr>
              <a:xfrm rot="10800000">
                <a:off x="3699415" y="3022322"/>
                <a:ext cx="98932" cy="414047"/>
                <a:chOff x="7716648" y="2661402"/>
                <a:chExt cx="98932" cy="414047"/>
              </a:xfrm>
            </p:grpSpPr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1BCFA9EC-8AA4-6470-BF86-EEAD1FBF38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prstClr val="black"/>
                    <a:schemeClr val="bg2">
                      <a:lumMod val="2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720458" y="2661402"/>
                  <a:ext cx="95122" cy="196098"/>
                </a:xfrm>
                <a:prstGeom prst="rect">
                  <a:avLst/>
                </a:prstGeom>
              </p:spPr>
            </p:pic>
            <p:pic>
              <p:nvPicPr>
                <p:cNvPr id="82" name="그림 81">
                  <a:extLst>
                    <a:ext uri="{FF2B5EF4-FFF2-40B4-BE49-F238E27FC236}">
                      <a16:creationId xmlns:a16="http://schemas.microsoft.com/office/drawing/2014/main" id="{4ECC6859-F076-280F-E149-59BF2CE660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chemeClr val="bg2">
                      <a:lumMod val="2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458" y="2788993"/>
                  <a:ext cx="84196" cy="125657"/>
                </a:xfrm>
                <a:prstGeom prst="rect">
                  <a:avLst/>
                </a:prstGeom>
              </p:spPr>
            </p:pic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B68FC4EA-A01F-665D-8990-1EA3939130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chemeClr val="bg2">
                      <a:lumMod val="2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6648" y="2842296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20E1BDE4-E491-69C4-EA5D-0A06E93FB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chemeClr val="bg2">
                      <a:lumMod val="2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553" y="2895599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id="{891181C5-41F3-F137-7C2F-A2F5350E0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prstClr val="black"/>
                    <a:schemeClr val="bg2">
                      <a:lumMod val="2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3369" y="2940465"/>
                  <a:ext cx="82686" cy="134984"/>
                </a:xfrm>
                <a:prstGeom prst="rect">
                  <a:avLst/>
                </a:prstGeom>
              </p:spPr>
            </p:pic>
          </p:grpSp>
        </p:grp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BBF46C1-2624-3382-9744-EC7DAB8A4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5503">
              <a:off x="2249239" y="3372724"/>
              <a:ext cx="549678" cy="44718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DF4E59B-C467-AABE-597C-55B00C72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artisticPaintBrush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673" y="3400674"/>
              <a:ext cx="627614" cy="497524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66CEF645-634D-0B57-F4A0-C4C4F0E57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3771" y="2610926"/>
              <a:ext cx="95122" cy="196098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7337675A-222D-BDD3-24D2-5EEAAF213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61" y="2737557"/>
              <a:ext cx="95122" cy="125657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1EEEF24C-789D-BEA9-4D1E-8287E657E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6" y="2790718"/>
              <a:ext cx="95122" cy="125657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46E6C7E-0F25-1B4D-4DCD-03304E299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31" y="2838741"/>
              <a:ext cx="95122" cy="125657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886B1BF0-F445-0544-FE3D-9CB7050C5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26" y="2891902"/>
              <a:ext cx="95122" cy="125657"/>
            </a:xfrm>
            <a:prstGeom prst="rect">
              <a:avLst/>
            </a:prstGeom>
          </p:spPr>
        </p:pic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6427A90-3C61-F372-3912-0CC3B88D1814}"/>
                </a:ext>
              </a:extLst>
            </p:cNvPr>
            <p:cNvGrpSpPr/>
            <p:nvPr/>
          </p:nvGrpSpPr>
          <p:grpSpPr>
            <a:xfrm>
              <a:off x="3021840" y="2610926"/>
              <a:ext cx="102162" cy="406633"/>
              <a:chOff x="3021840" y="2610926"/>
              <a:chExt cx="102162" cy="406633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694604BF-3AEB-B623-7ADF-F46E2F58C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66003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20598" flipH="1">
                <a:off x="3028880" y="2610926"/>
                <a:ext cx="95122" cy="196098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44DC1D67-2522-1BFE-C0B4-783412293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prstClr val="black"/>
                  <a:srgbClr val="66003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20598">
                <a:off x="3025070" y="2737557"/>
                <a:ext cx="95122" cy="125657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F48F643B-C3A6-DC78-A4B0-C0873FF4D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prstClr val="black"/>
                  <a:srgbClr val="66003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20598">
                <a:off x="3023165" y="2790718"/>
                <a:ext cx="95122" cy="125657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BC4D7E56-F174-34CF-E0E1-0DEA72437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prstClr val="black"/>
                  <a:srgbClr val="66003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20598">
                <a:off x="3025650" y="2838741"/>
                <a:ext cx="95122" cy="125657"/>
              </a:xfrm>
              <a:prstGeom prst="rect">
                <a:avLst/>
              </a:prstGeom>
            </p:spPr>
          </p:pic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E74487DB-F7E2-6573-2E28-88AE7374F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prstClr val="black"/>
                  <a:srgbClr val="66003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20598">
                <a:off x="3021840" y="2891902"/>
                <a:ext cx="95122" cy="125657"/>
              </a:xfrm>
              <a:prstGeom prst="rect">
                <a:avLst/>
              </a:prstGeom>
            </p:spPr>
          </p:pic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9FD48648-407F-0362-615D-88CBD3DF39A7}"/>
                </a:ext>
              </a:extLst>
            </p:cNvPr>
            <p:cNvGrpSpPr/>
            <p:nvPr/>
          </p:nvGrpSpPr>
          <p:grpSpPr>
            <a:xfrm>
              <a:off x="8884719" y="2619158"/>
              <a:ext cx="102742" cy="813104"/>
              <a:chOff x="3699415" y="2623265"/>
              <a:chExt cx="102742" cy="813104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CF31B153-7A59-EC51-51C2-A68CEA62CCA4}"/>
                  </a:ext>
                </a:extLst>
              </p:cNvPr>
              <p:cNvGrpSpPr/>
              <p:nvPr/>
            </p:nvGrpSpPr>
            <p:grpSpPr>
              <a:xfrm>
                <a:off x="3703225" y="2623265"/>
                <a:ext cx="98932" cy="414047"/>
                <a:chOff x="7716648" y="2661402"/>
                <a:chExt cx="98932" cy="414047"/>
              </a:xfrm>
            </p:grpSpPr>
            <p:pic>
              <p:nvPicPr>
                <p:cNvPr id="114" name="그림 113">
                  <a:extLst>
                    <a:ext uri="{FF2B5EF4-FFF2-40B4-BE49-F238E27FC236}">
                      <a16:creationId xmlns:a16="http://schemas.microsoft.com/office/drawing/2014/main" id="{6EB1F02F-4A4B-092F-E0F3-FCF441A8AD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720458" y="2661402"/>
                  <a:ext cx="95122" cy="196098"/>
                </a:xfrm>
                <a:prstGeom prst="rect">
                  <a:avLst/>
                </a:prstGeom>
              </p:spPr>
            </p:pic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687B7FE6-5153-46CB-5B8D-2645FF088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458" y="2788993"/>
                  <a:ext cx="84196" cy="125657"/>
                </a:xfrm>
                <a:prstGeom prst="rect">
                  <a:avLst/>
                </a:prstGeom>
              </p:spPr>
            </p:pic>
            <p:pic>
              <p:nvPicPr>
                <p:cNvPr id="116" name="그림 115">
                  <a:extLst>
                    <a:ext uri="{FF2B5EF4-FFF2-40B4-BE49-F238E27FC236}">
                      <a16:creationId xmlns:a16="http://schemas.microsoft.com/office/drawing/2014/main" id="{3FF42A21-9F5A-0119-75B3-E80B5E0045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6648" y="2842296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117" name="그림 116">
                  <a:extLst>
                    <a:ext uri="{FF2B5EF4-FFF2-40B4-BE49-F238E27FC236}">
                      <a16:creationId xmlns:a16="http://schemas.microsoft.com/office/drawing/2014/main" id="{D6053883-1768-24F4-1313-5AC0FA84E5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553" y="2895599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118" name="그림 117">
                  <a:extLst>
                    <a:ext uri="{FF2B5EF4-FFF2-40B4-BE49-F238E27FC236}">
                      <a16:creationId xmlns:a16="http://schemas.microsoft.com/office/drawing/2014/main" id="{C6C3DF60-C6B9-A2E4-E8F9-65D0BE62B6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3369" y="2940465"/>
                  <a:ext cx="82686" cy="134984"/>
                </a:xfrm>
                <a:prstGeom prst="rect">
                  <a:avLst/>
                </a:prstGeom>
              </p:spPr>
            </p:pic>
          </p:grpSp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A99751DF-8C81-C305-E7F9-7B6C8DC3A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9415" y="2964361"/>
                <a:ext cx="91720" cy="136884"/>
              </a:xfrm>
              <a:prstGeom prst="rect">
                <a:avLst/>
              </a:prstGeom>
            </p:spPr>
          </p:pic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9B4FC12B-C359-E6AA-7A78-EF8BDF78724B}"/>
                  </a:ext>
                </a:extLst>
              </p:cNvPr>
              <p:cNvGrpSpPr/>
              <p:nvPr/>
            </p:nvGrpSpPr>
            <p:grpSpPr>
              <a:xfrm rot="10800000">
                <a:off x="3699415" y="3022322"/>
                <a:ext cx="98932" cy="414047"/>
                <a:chOff x="7716648" y="2661402"/>
                <a:chExt cx="98932" cy="414047"/>
              </a:xfrm>
            </p:grpSpPr>
            <p:pic>
              <p:nvPicPr>
                <p:cNvPr id="109" name="그림 108">
                  <a:extLst>
                    <a:ext uri="{FF2B5EF4-FFF2-40B4-BE49-F238E27FC236}">
                      <a16:creationId xmlns:a16="http://schemas.microsoft.com/office/drawing/2014/main" id="{73F457B7-7211-754E-BF2B-4BFD835330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720458" y="2661402"/>
                  <a:ext cx="95122" cy="196098"/>
                </a:xfrm>
                <a:prstGeom prst="rect">
                  <a:avLst/>
                </a:prstGeom>
              </p:spPr>
            </p:pic>
            <p:pic>
              <p:nvPicPr>
                <p:cNvPr id="110" name="그림 109">
                  <a:extLst>
                    <a:ext uri="{FF2B5EF4-FFF2-40B4-BE49-F238E27FC236}">
                      <a16:creationId xmlns:a16="http://schemas.microsoft.com/office/drawing/2014/main" id="{46CF5D69-ADF6-AC84-2CE8-FB6FD233DA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458" y="2788993"/>
                  <a:ext cx="84196" cy="125657"/>
                </a:xfrm>
                <a:prstGeom prst="rect">
                  <a:avLst/>
                </a:prstGeom>
              </p:spPr>
            </p:pic>
            <p:pic>
              <p:nvPicPr>
                <p:cNvPr id="111" name="그림 110">
                  <a:extLst>
                    <a:ext uri="{FF2B5EF4-FFF2-40B4-BE49-F238E27FC236}">
                      <a16:creationId xmlns:a16="http://schemas.microsoft.com/office/drawing/2014/main" id="{8AD70E84-75DE-DA5E-92AB-DAA7BBA2F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6648" y="2842296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112" name="그림 111">
                  <a:extLst>
                    <a:ext uri="{FF2B5EF4-FFF2-40B4-BE49-F238E27FC236}">
                      <a16:creationId xmlns:a16="http://schemas.microsoft.com/office/drawing/2014/main" id="{E1E9BECA-EB23-694B-DF34-1543FD44A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553" y="2895599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113" name="그림 112">
                  <a:extLst>
                    <a:ext uri="{FF2B5EF4-FFF2-40B4-BE49-F238E27FC236}">
                      <a16:creationId xmlns:a16="http://schemas.microsoft.com/office/drawing/2014/main" id="{CE4EB81A-B8A9-7D00-FA0B-AC85F0EEBE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3369" y="2940465"/>
                  <a:ext cx="82686" cy="13498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F9F6309F-1097-5F5E-6D56-109CAAAC1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91082" y="3684441"/>
              <a:ext cx="291872" cy="267084"/>
            </a:xfrm>
            <a:prstGeom prst="rect">
              <a:avLst/>
            </a:prstGeom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F5A3C72B-E360-DA84-41A1-CC2731876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464" y="3547196"/>
              <a:ext cx="207872" cy="19021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E964B7B-BB39-52F6-B4F4-99373E548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306" y="3314700"/>
              <a:ext cx="890092" cy="853440"/>
            </a:xfrm>
            <a:prstGeom prst="rect">
              <a:avLst/>
            </a:prstGeom>
          </p:spPr>
        </p:pic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AD4E57DF-F8F8-9D18-187B-EF021414E4D7}"/>
                </a:ext>
              </a:extLst>
            </p:cNvPr>
            <p:cNvGrpSpPr/>
            <p:nvPr/>
          </p:nvGrpSpPr>
          <p:grpSpPr>
            <a:xfrm>
              <a:off x="5832164" y="2606191"/>
              <a:ext cx="102742" cy="813104"/>
              <a:chOff x="3699415" y="2623265"/>
              <a:chExt cx="102742" cy="813104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3C23A6A4-81E3-6B4A-CB61-4C5DD1A661FF}"/>
                  </a:ext>
                </a:extLst>
              </p:cNvPr>
              <p:cNvGrpSpPr/>
              <p:nvPr/>
            </p:nvGrpSpPr>
            <p:grpSpPr>
              <a:xfrm>
                <a:off x="3703225" y="2623265"/>
                <a:ext cx="98932" cy="414047"/>
                <a:chOff x="7716648" y="2661402"/>
                <a:chExt cx="98932" cy="414047"/>
              </a:xfrm>
            </p:grpSpPr>
            <p:pic>
              <p:nvPicPr>
                <p:cNvPr id="133" name="그림 132">
                  <a:extLst>
                    <a:ext uri="{FF2B5EF4-FFF2-40B4-BE49-F238E27FC236}">
                      <a16:creationId xmlns:a16="http://schemas.microsoft.com/office/drawing/2014/main" id="{CC9AE6EC-BE29-35BC-807D-0CBCB815C2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720458" y="2661402"/>
                  <a:ext cx="95122" cy="196098"/>
                </a:xfrm>
                <a:prstGeom prst="rect">
                  <a:avLst/>
                </a:prstGeom>
              </p:spPr>
            </p:pic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E71A4920-6ABD-6EDC-7FFC-CA339D646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458" y="2788993"/>
                  <a:ext cx="84196" cy="125657"/>
                </a:xfrm>
                <a:prstGeom prst="rect">
                  <a:avLst/>
                </a:prstGeom>
              </p:spPr>
            </p:pic>
            <p:pic>
              <p:nvPicPr>
                <p:cNvPr id="135" name="그림 134">
                  <a:extLst>
                    <a:ext uri="{FF2B5EF4-FFF2-40B4-BE49-F238E27FC236}">
                      <a16:creationId xmlns:a16="http://schemas.microsoft.com/office/drawing/2014/main" id="{6F3F33D7-DB9A-D4FE-CDD7-1D27854D57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6648" y="2842296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136" name="그림 135">
                  <a:extLst>
                    <a:ext uri="{FF2B5EF4-FFF2-40B4-BE49-F238E27FC236}">
                      <a16:creationId xmlns:a16="http://schemas.microsoft.com/office/drawing/2014/main" id="{1F1B72AF-4BB8-3176-7C36-F7C9CF82E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553" y="2895599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137" name="그림 136">
                  <a:extLst>
                    <a:ext uri="{FF2B5EF4-FFF2-40B4-BE49-F238E27FC236}">
                      <a16:creationId xmlns:a16="http://schemas.microsoft.com/office/drawing/2014/main" id="{96AD0335-50AC-CD59-183D-B08197FF9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3369" y="2940465"/>
                  <a:ext cx="82686" cy="134984"/>
                </a:xfrm>
                <a:prstGeom prst="rect">
                  <a:avLst/>
                </a:prstGeom>
              </p:spPr>
            </p:pic>
          </p:grpSp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A0014127-DB48-4908-B69D-F28A62DDE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9415" y="2964361"/>
                <a:ext cx="91720" cy="136884"/>
              </a:xfrm>
              <a:prstGeom prst="rect">
                <a:avLst/>
              </a:prstGeom>
            </p:spPr>
          </p:pic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2F6810AB-50C5-6152-8909-4E0BAC88AE2D}"/>
                  </a:ext>
                </a:extLst>
              </p:cNvPr>
              <p:cNvGrpSpPr/>
              <p:nvPr/>
            </p:nvGrpSpPr>
            <p:grpSpPr>
              <a:xfrm rot="10800000">
                <a:off x="3699415" y="3022322"/>
                <a:ext cx="98932" cy="414047"/>
                <a:chOff x="7716648" y="2661402"/>
                <a:chExt cx="98932" cy="414047"/>
              </a:xfrm>
            </p:grpSpPr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123CB859-087C-64E3-2FBA-BA9C5862E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720458" y="2661402"/>
                  <a:ext cx="95122" cy="196098"/>
                </a:xfrm>
                <a:prstGeom prst="rect">
                  <a:avLst/>
                </a:prstGeom>
              </p:spPr>
            </p:pic>
            <p:pic>
              <p:nvPicPr>
                <p:cNvPr id="129" name="그림 128">
                  <a:extLst>
                    <a:ext uri="{FF2B5EF4-FFF2-40B4-BE49-F238E27FC236}">
                      <a16:creationId xmlns:a16="http://schemas.microsoft.com/office/drawing/2014/main" id="{A20E3D5B-DDE0-9BAD-91BA-5BF8F2B82E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458" y="2788993"/>
                  <a:ext cx="84196" cy="125657"/>
                </a:xfrm>
                <a:prstGeom prst="rect">
                  <a:avLst/>
                </a:prstGeom>
              </p:spPr>
            </p:pic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446D8C62-5675-488C-47A8-E40951976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6648" y="2842296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131" name="그림 130">
                  <a:extLst>
                    <a:ext uri="{FF2B5EF4-FFF2-40B4-BE49-F238E27FC236}">
                      <a16:creationId xmlns:a16="http://schemas.microsoft.com/office/drawing/2014/main" id="{A9900A50-5873-2D3C-4248-29EFEB4CB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553" y="2895599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id="{1D554505-0E65-647D-10DC-4B902C37F2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3369" y="2940465"/>
                  <a:ext cx="82686" cy="1349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72743E5-3D71-D8D9-2370-3966871D36D6}"/>
                </a:ext>
              </a:extLst>
            </p:cNvPr>
            <p:cNvGrpSpPr/>
            <p:nvPr/>
          </p:nvGrpSpPr>
          <p:grpSpPr>
            <a:xfrm>
              <a:off x="5292559" y="3627120"/>
              <a:ext cx="303519" cy="163805"/>
              <a:chOff x="5188669" y="4359993"/>
              <a:chExt cx="303519" cy="163805"/>
            </a:xfrm>
          </p:grpSpPr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6847D1EF-7764-A6BB-6E4E-1519FD7E3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266141" flipH="1">
                <a:off x="5346578" y="4309505"/>
                <a:ext cx="95122" cy="196098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2BFC67F7-D7ED-9A53-580E-79ABF61B4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266141" flipH="1">
                <a:off x="5239157" y="4378188"/>
                <a:ext cx="95122" cy="196098"/>
              </a:xfrm>
              <a:prstGeom prst="rect">
                <a:avLst/>
              </a:prstGeom>
            </p:spPr>
          </p:pic>
        </p:grpSp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396EB0B5-78A1-3971-86C0-34E4978E1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8039" y="3575673"/>
              <a:ext cx="95122" cy="19609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B49B545-2B6C-0C07-B1C0-09282562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259" y="3438403"/>
              <a:ext cx="1509124" cy="584044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B55D800-60A2-8B2A-3C9D-E5269475A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02054" flipH="1">
              <a:off x="4429527" y="3267814"/>
              <a:ext cx="887408" cy="791860"/>
            </a:xfrm>
            <a:prstGeom prst="rect">
              <a:avLst/>
            </a:prstGeom>
          </p:spPr>
        </p:pic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FCF29011-4CE7-5514-7FA3-5C86258D74C9}"/>
                </a:ext>
              </a:extLst>
            </p:cNvPr>
            <p:cNvGrpSpPr/>
            <p:nvPr/>
          </p:nvGrpSpPr>
          <p:grpSpPr>
            <a:xfrm>
              <a:off x="5923903" y="2606040"/>
              <a:ext cx="102742" cy="813104"/>
              <a:chOff x="3699415" y="2623265"/>
              <a:chExt cx="102742" cy="813104"/>
            </a:xfrm>
          </p:grpSpPr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D6E3B622-8B1D-08D4-2F3D-0A09DFFDEFDB}"/>
                  </a:ext>
                </a:extLst>
              </p:cNvPr>
              <p:cNvGrpSpPr/>
              <p:nvPr/>
            </p:nvGrpSpPr>
            <p:grpSpPr>
              <a:xfrm>
                <a:off x="3703225" y="2623265"/>
                <a:ext cx="98932" cy="414047"/>
                <a:chOff x="7716648" y="2661402"/>
                <a:chExt cx="98932" cy="414047"/>
              </a:xfrm>
            </p:grpSpPr>
            <p:pic>
              <p:nvPicPr>
                <p:cNvPr id="154" name="그림 153">
                  <a:extLst>
                    <a:ext uri="{FF2B5EF4-FFF2-40B4-BE49-F238E27FC236}">
                      <a16:creationId xmlns:a16="http://schemas.microsoft.com/office/drawing/2014/main" id="{DB32AEB6-917A-281D-DFF9-266905B630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720458" y="2661402"/>
                  <a:ext cx="95122" cy="196098"/>
                </a:xfrm>
                <a:prstGeom prst="rect">
                  <a:avLst/>
                </a:prstGeom>
              </p:spPr>
            </p:pic>
            <p:pic>
              <p:nvPicPr>
                <p:cNvPr id="155" name="그림 154">
                  <a:extLst>
                    <a:ext uri="{FF2B5EF4-FFF2-40B4-BE49-F238E27FC236}">
                      <a16:creationId xmlns:a16="http://schemas.microsoft.com/office/drawing/2014/main" id="{7EABC158-26D4-4847-59A1-F0DA15FB0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458" y="2788993"/>
                  <a:ext cx="84196" cy="125657"/>
                </a:xfrm>
                <a:prstGeom prst="rect">
                  <a:avLst/>
                </a:prstGeom>
              </p:spPr>
            </p:pic>
            <p:pic>
              <p:nvPicPr>
                <p:cNvPr id="156" name="그림 155">
                  <a:extLst>
                    <a:ext uri="{FF2B5EF4-FFF2-40B4-BE49-F238E27FC236}">
                      <a16:creationId xmlns:a16="http://schemas.microsoft.com/office/drawing/2014/main" id="{6ADE4BB7-90B0-89E3-7E46-19A6F9BC1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6648" y="2842296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157" name="그림 156">
                  <a:extLst>
                    <a:ext uri="{FF2B5EF4-FFF2-40B4-BE49-F238E27FC236}">
                      <a16:creationId xmlns:a16="http://schemas.microsoft.com/office/drawing/2014/main" id="{C6FDCCC5-E6C7-8F00-16E3-1DBB9E789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553" y="2895599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158" name="그림 157">
                  <a:extLst>
                    <a:ext uri="{FF2B5EF4-FFF2-40B4-BE49-F238E27FC236}">
                      <a16:creationId xmlns:a16="http://schemas.microsoft.com/office/drawing/2014/main" id="{00B858E6-95D9-24E6-21D8-34562BEB8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3369" y="2940465"/>
                  <a:ext cx="82686" cy="134984"/>
                </a:xfrm>
                <a:prstGeom prst="rect">
                  <a:avLst/>
                </a:prstGeom>
              </p:spPr>
            </p:pic>
          </p:grpSp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09D1DB55-2D1C-9578-1E25-17D635214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9415" y="2964361"/>
                <a:ext cx="91720" cy="136884"/>
              </a:xfrm>
              <a:prstGeom prst="rect">
                <a:avLst/>
              </a:prstGeom>
            </p:spPr>
          </p:pic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AEF3E77A-9CC8-854E-F474-D2E6A6571CBD}"/>
                  </a:ext>
                </a:extLst>
              </p:cNvPr>
              <p:cNvGrpSpPr/>
              <p:nvPr/>
            </p:nvGrpSpPr>
            <p:grpSpPr>
              <a:xfrm rot="10800000">
                <a:off x="3699415" y="3022322"/>
                <a:ext cx="98932" cy="414047"/>
                <a:chOff x="7716648" y="2661402"/>
                <a:chExt cx="98932" cy="414047"/>
              </a:xfrm>
            </p:grpSpPr>
            <p:pic>
              <p:nvPicPr>
                <p:cNvPr id="149" name="그림 148">
                  <a:extLst>
                    <a:ext uri="{FF2B5EF4-FFF2-40B4-BE49-F238E27FC236}">
                      <a16:creationId xmlns:a16="http://schemas.microsoft.com/office/drawing/2014/main" id="{70E694D8-99D9-EB1C-554F-FD2216366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720458" y="2661402"/>
                  <a:ext cx="95122" cy="196098"/>
                </a:xfrm>
                <a:prstGeom prst="rect">
                  <a:avLst/>
                </a:prstGeom>
              </p:spPr>
            </p:pic>
            <p:pic>
              <p:nvPicPr>
                <p:cNvPr id="150" name="그림 149">
                  <a:extLst>
                    <a:ext uri="{FF2B5EF4-FFF2-40B4-BE49-F238E27FC236}">
                      <a16:creationId xmlns:a16="http://schemas.microsoft.com/office/drawing/2014/main" id="{6B5A0C50-1765-0AF4-9C91-79C236820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458" y="2788993"/>
                  <a:ext cx="84196" cy="125657"/>
                </a:xfrm>
                <a:prstGeom prst="rect">
                  <a:avLst/>
                </a:prstGeom>
              </p:spPr>
            </p:pic>
            <p:pic>
              <p:nvPicPr>
                <p:cNvPr id="151" name="그림 150">
                  <a:extLst>
                    <a:ext uri="{FF2B5EF4-FFF2-40B4-BE49-F238E27FC236}">
                      <a16:creationId xmlns:a16="http://schemas.microsoft.com/office/drawing/2014/main" id="{CBC28049-E0E6-AA7D-2896-5ECB438FE2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6648" y="2842296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152" name="그림 151">
                  <a:extLst>
                    <a:ext uri="{FF2B5EF4-FFF2-40B4-BE49-F238E27FC236}">
                      <a16:creationId xmlns:a16="http://schemas.microsoft.com/office/drawing/2014/main" id="{044A9BB8-AA86-4A46-C262-9FF2CA5D10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553" y="2895599"/>
                  <a:ext cx="95122" cy="125657"/>
                </a:xfrm>
                <a:prstGeom prst="rect">
                  <a:avLst/>
                </a:prstGeom>
              </p:spPr>
            </p:pic>
            <p:pic>
              <p:nvPicPr>
                <p:cNvPr id="153" name="그림 152">
                  <a:extLst>
                    <a:ext uri="{FF2B5EF4-FFF2-40B4-BE49-F238E27FC236}">
                      <a16:creationId xmlns:a16="http://schemas.microsoft.com/office/drawing/2014/main" id="{65D5C972-939A-C5FA-108F-EBD6B9023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3369" y="2940465"/>
                  <a:ext cx="82686" cy="13498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A72E4B0-44DA-00D5-91C5-BD095E1ED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25381" y="3327141"/>
              <a:ext cx="95122" cy="196098"/>
            </a:xfrm>
            <a:prstGeom prst="rect">
              <a:avLst/>
            </a:prstGeom>
          </p:spPr>
        </p:pic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2DDB0F72-8A7C-F2A7-F7E6-30268F714560}"/>
                </a:ext>
              </a:extLst>
            </p:cNvPr>
            <p:cNvGrpSpPr/>
            <p:nvPr/>
          </p:nvGrpSpPr>
          <p:grpSpPr>
            <a:xfrm>
              <a:off x="6410402" y="2621396"/>
              <a:ext cx="95122" cy="320195"/>
              <a:chOff x="7328028" y="4376057"/>
              <a:chExt cx="95122" cy="320195"/>
            </a:xfrm>
          </p:grpSpPr>
          <p:pic>
            <p:nvPicPr>
              <p:cNvPr id="160" name="그림 159">
                <a:extLst>
                  <a:ext uri="{FF2B5EF4-FFF2-40B4-BE49-F238E27FC236}">
                    <a16:creationId xmlns:a16="http://schemas.microsoft.com/office/drawing/2014/main" id="{D4091FE2-FF50-800A-29F5-29293165E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328028" y="4376057"/>
                <a:ext cx="95122" cy="196098"/>
              </a:xfrm>
              <a:prstGeom prst="rect">
                <a:avLst/>
              </a:prstGeom>
            </p:spPr>
          </p:pic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id="{B5B7131B-0FED-9312-F357-A30EDAF41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328028" y="4500154"/>
                <a:ext cx="95122" cy="196098"/>
              </a:xfrm>
              <a:prstGeom prst="rect">
                <a:avLst/>
              </a:prstGeom>
            </p:spPr>
          </p:pic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1B471D35-62CF-2187-813F-129AEF8D859D}"/>
                </a:ext>
              </a:extLst>
            </p:cNvPr>
            <p:cNvGrpSpPr/>
            <p:nvPr/>
          </p:nvGrpSpPr>
          <p:grpSpPr>
            <a:xfrm>
              <a:off x="6564534" y="2613811"/>
              <a:ext cx="95122" cy="400521"/>
              <a:chOff x="7509003" y="4306077"/>
              <a:chExt cx="95122" cy="400521"/>
            </a:xfrm>
          </p:grpSpPr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DB56CFEA-6C54-3EC4-860F-663DD42C3F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9003" y="4423409"/>
                <a:ext cx="95122" cy="125657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01DD6BA7-DCA5-348E-496F-B4A967FC1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9003" y="4470761"/>
                <a:ext cx="95122" cy="125657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7B05FDCD-6294-100F-6647-CF62DC55D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9003" y="4533589"/>
                <a:ext cx="95122" cy="125657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7E3A6B7E-2E75-8A62-D460-FA21EA944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9003" y="4580941"/>
                <a:ext cx="95122" cy="125657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867BBB5A-268D-02EB-9D95-EC34C169F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509003" y="4306077"/>
                <a:ext cx="95122" cy="196098"/>
              </a:xfrm>
              <a:prstGeom prst="rect">
                <a:avLst/>
              </a:prstGeom>
            </p:spPr>
          </p:pic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5771B30-48FA-9E4A-44BE-69668792813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" y="294132"/>
            <a:ext cx="553048" cy="6751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B94C528-C668-407D-1FAB-685DC77AAC6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0902"/>
            <a:ext cx="10265608" cy="2068520"/>
          </a:xfrm>
          <a:prstGeom prst="rect">
            <a:avLst/>
          </a:prstGeom>
        </p:spPr>
      </p:pic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E553E4F9-8604-C06F-CFB7-D1D31C61333A}"/>
              </a:ext>
            </a:extLst>
          </p:cNvPr>
          <p:cNvGrpSpPr/>
          <p:nvPr/>
        </p:nvGrpSpPr>
        <p:grpSpPr>
          <a:xfrm>
            <a:off x="90674" y="2643225"/>
            <a:ext cx="12192000" cy="1889760"/>
            <a:chOff x="90674" y="2643225"/>
            <a:chExt cx="12192000" cy="1889760"/>
          </a:xfrm>
        </p:grpSpPr>
        <p:pic>
          <p:nvPicPr>
            <p:cNvPr id="294" name="그림 293">
              <a:extLst>
                <a:ext uri="{FF2B5EF4-FFF2-40B4-BE49-F238E27FC236}">
                  <a16:creationId xmlns:a16="http://schemas.microsoft.com/office/drawing/2014/main" id="{D173F938-DE79-D610-6977-2AC7035F4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4" y="2643225"/>
              <a:ext cx="12192000" cy="1889760"/>
            </a:xfrm>
            <a:prstGeom prst="rect">
              <a:avLst/>
            </a:prstGeom>
          </p:spPr>
        </p:pic>
        <p:pic>
          <p:nvPicPr>
            <p:cNvPr id="296" name="그림 295">
              <a:extLst>
                <a:ext uri="{FF2B5EF4-FFF2-40B4-BE49-F238E27FC236}">
                  <a16:creationId xmlns:a16="http://schemas.microsoft.com/office/drawing/2014/main" id="{A1C8BD39-E8DF-DD84-FA8A-CD8D2005B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42" y="2919558"/>
              <a:ext cx="583086" cy="719708"/>
            </a:xfrm>
            <a:prstGeom prst="rect">
              <a:avLst/>
            </a:prstGeom>
          </p:spPr>
        </p:pic>
        <p:pic>
          <p:nvPicPr>
            <p:cNvPr id="298" name="그림 297">
              <a:extLst>
                <a:ext uri="{FF2B5EF4-FFF2-40B4-BE49-F238E27FC236}">
                  <a16:creationId xmlns:a16="http://schemas.microsoft.com/office/drawing/2014/main" id="{6AB6D703-1C9B-5958-F175-CA4649EF6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797" y="3238176"/>
              <a:ext cx="172774" cy="190824"/>
            </a:xfrm>
            <a:prstGeom prst="rect">
              <a:avLst/>
            </a:prstGeom>
          </p:spPr>
        </p:pic>
        <p:pic>
          <p:nvPicPr>
            <p:cNvPr id="300" name="그림 299">
              <a:extLst>
                <a:ext uri="{FF2B5EF4-FFF2-40B4-BE49-F238E27FC236}">
                  <a16:creationId xmlns:a16="http://schemas.microsoft.com/office/drawing/2014/main" id="{3DDB2531-FE47-C2E1-85E9-D10CBB22E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ackgroundRemoval t="9405" b="91747" l="9551" r="89888">
                          <a14:foregroundMark x1="17135" y1="90211" x2="75000" y2="91747"/>
                          <a14:foregroundMark x1="75000" y1="91747" x2="82022" y2="90787"/>
                          <a14:foregroundMark x1="62079" y1="10365" x2="44382" y2="9405"/>
                          <a14:foregroundMark x1="44382" y1="9405" x2="40449" y2="101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624" y="3279412"/>
              <a:ext cx="81356" cy="119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80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D222B4-A8C2-9EB8-C056-B67866503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8022"/>
            <a:ext cx="12192000" cy="2461956"/>
          </a:xfrm>
          <a:prstGeom prst="rect">
            <a:avLst/>
          </a:prstGeom>
        </p:spPr>
      </p:pic>
      <p:pic>
        <p:nvPicPr>
          <p:cNvPr id="2053" name="그림 2052">
            <a:extLst>
              <a:ext uri="{FF2B5EF4-FFF2-40B4-BE49-F238E27FC236}">
                <a16:creationId xmlns:a16="http://schemas.microsoft.com/office/drawing/2014/main" id="{DAE2C677-0DE0-B130-CCE7-C1368D28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16" y="1029081"/>
            <a:ext cx="180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4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884612-8150-10D6-279E-D4607B233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670" y="468154"/>
            <a:ext cx="3419952" cy="57634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A65303-EBD4-7221-3083-A4D67A446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38" y="2987867"/>
            <a:ext cx="295316" cy="342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4E21A8-D8FE-3366-8CE4-24F522028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53" y="2968815"/>
            <a:ext cx="419158" cy="381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E6B67F-83A1-B8F1-293E-53FA5C5F0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10" y="4308695"/>
            <a:ext cx="333422" cy="342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C378EB-5A18-86CF-AED0-0F7A6CB96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510" y="4332511"/>
            <a:ext cx="333422" cy="2953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C83569-AD47-C2E4-104C-6E2AECB7E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428" y="3381565"/>
            <a:ext cx="419158" cy="3810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0CFF5C-EA40-A2F4-A009-BBE7E7903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438" y="3400617"/>
            <a:ext cx="295316" cy="3429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0149BC-628B-6B2D-561F-641AFDD67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4" y="3919761"/>
            <a:ext cx="333422" cy="2953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AA0AE1-8C02-3043-FF0B-40B954F38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85" y="3895945"/>
            <a:ext cx="333422" cy="3429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A01952-1626-1F6F-9CD8-A73B0031C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164" y="4651643"/>
            <a:ext cx="333422" cy="2953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E3F6E9-6F43-3987-C7B7-A1A6EA877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192" y="4627827"/>
            <a:ext cx="333422" cy="3429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02ADC07-992C-306F-D521-5AAAF96D1F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382" y="4153160"/>
            <a:ext cx="333422" cy="2953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20E04E-C430-7119-690A-8D02B1FB6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47" y="4125313"/>
            <a:ext cx="333422" cy="3429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C5A6C42-FD10-C07F-1707-2266BB8D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944" y="3579236"/>
            <a:ext cx="419158" cy="3810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AEFA58-D97A-968F-41C7-8DCF21D3C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638" y="3599837"/>
            <a:ext cx="295316" cy="3429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4C79DEA-60DF-0A44-6C02-CCECFC1EB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82" y="3152676"/>
            <a:ext cx="419158" cy="3810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2919F4-8052-B5FB-E2E6-CBA01BF0B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728" y="3178394"/>
            <a:ext cx="295316" cy="3429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AAA4EF7-309C-4E9F-1918-F4519DB5F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513" y="2721151"/>
            <a:ext cx="419158" cy="38105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648A3C9-0D34-3AB1-FA95-6C3EAD78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727" y="2742114"/>
            <a:ext cx="295316" cy="34294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F0583B4-5A58-3DC6-F76A-666BD5E869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2" y="2740203"/>
            <a:ext cx="314369" cy="3429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A7DAE92-4B60-E97A-D8BC-D5F3A461AD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04" y="2725634"/>
            <a:ext cx="333422" cy="38105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DBBC29E-06E6-C356-14B8-973F27A07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270" y="2911677"/>
            <a:ext cx="314369" cy="34294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1EDBBB8-DD61-FE36-3E07-65B535C840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42" y="3102902"/>
            <a:ext cx="314369" cy="34294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0DB70D4-484F-EF3C-F0B0-C2591ADA1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12" y="3254625"/>
            <a:ext cx="314369" cy="342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F73903E-5B03-C0D0-1C08-95CCD71BA6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553" y="3396552"/>
            <a:ext cx="314369" cy="342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5405B6B-E93F-737E-0E0E-6D28AD75B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54" y="3534427"/>
            <a:ext cx="314369" cy="34294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3B5754B-52A8-C1C8-AFFF-E187330F1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23" y="3735448"/>
            <a:ext cx="314369" cy="34294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2EE3CD4-232D-9F21-2818-F339E3A6D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34" y="3877375"/>
            <a:ext cx="314369" cy="34294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C90481B-B60E-2798-55E2-C81E5E9E1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69" y="4048849"/>
            <a:ext cx="314369" cy="34294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0E55BD5-ADE2-BEA7-CF6B-9FA7AFDF21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380" y="4134586"/>
            <a:ext cx="314369" cy="34294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14E6C22-1BF5-D113-9BAC-44500DF85E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68" y="4306060"/>
            <a:ext cx="314369" cy="34294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A404BEF-5EEF-5DE7-16EA-296BD62F8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753" y="4477534"/>
            <a:ext cx="314369" cy="34294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DA86A86-2F97-56FE-F187-E84AF6881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291" y="4668662"/>
            <a:ext cx="314369" cy="34294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21D60D6-64C1-4367-A61F-A66712E2C5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77" y="2872599"/>
            <a:ext cx="333422" cy="38105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B5626A5-69AF-EAB2-74C0-1125A4A434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21" y="3009742"/>
            <a:ext cx="333422" cy="38105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E6872C7-677B-9C37-BA6E-EE9CA045C0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126" y="3083133"/>
            <a:ext cx="333422" cy="38105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ABE76C9-47DA-1ED8-77E8-148D41834C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14" y="3305990"/>
            <a:ext cx="333422" cy="38105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26B7900-A03A-0F1A-7D49-9F4FF64FCD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040" y="3426099"/>
            <a:ext cx="333422" cy="38105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BDFB1BA8-9ACB-3701-868D-353D6B6536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3596618"/>
            <a:ext cx="333422" cy="38105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776D81E-2376-3739-EEF0-17E32035D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79" y="3753894"/>
            <a:ext cx="333422" cy="38105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C91F5E0-33E5-C9AE-99C0-9D0084AA9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820" y="3839482"/>
            <a:ext cx="333422" cy="38105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BEC28DA-35DC-6B6F-1653-2CE8EDB00A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436" y="4096860"/>
            <a:ext cx="333422" cy="38105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5A7CF5C-6D2A-1FA1-BFE4-DEF3827E1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345" y="4278277"/>
            <a:ext cx="333422" cy="38105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AADC72F-418B-B109-9D46-8D0D9C5925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683" y="4418248"/>
            <a:ext cx="333422" cy="38105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553B1AC-878A-CB52-81AA-BF9615E40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521" y="4615961"/>
            <a:ext cx="333422" cy="381053"/>
          </a:xfrm>
          <a:prstGeom prst="rect">
            <a:avLst/>
          </a:prstGeom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A51D90A0-BC40-7A3D-CC5C-4CC7BCA43E3B}"/>
              </a:ext>
            </a:extLst>
          </p:cNvPr>
          <p:cNvGrpSpPr/>
          <p:nvPr/>
        </p:nvGrpSpPr>
        <p:grpSpPr>
          <a:xfrm>
            <a:off x="2078707" y="499850"/>
            <a:ext cx="3419952" cy="5763429"/>
            <a:chOff x="2078707" y="499850"/>
            <a:chExt cx="3419952" cy="5763429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3CC2326-663B-8B66-11D2-3D82D2E62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707" y="499850"/>
              <a:ext cx="3419952" cy="576342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1F82277-6BC4-7B38-5E66-63F2E6B6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675" y="3019563"/>
              <a:ext cx="295316" cy="342948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B9395D2-2504-E729-442E-37D544D77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7390" y="3000511"/>
              <a:ext cx="419158" cy="38105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A4C5337A-A979-63A3-A656-D84A7C793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4747" y="4340391"/>
              <a:ext cx="333422" cy="342948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FDA1E322-219A-66AE-224B-35BEFED3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547" y="4364207"/>
              <a:ext cx="333422" cy="295316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3C7C9BD-2D03-0BCF-5A98-214296D9D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465" y="3413261"/>
              <a:ext cx="419158" cy="38105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2C8A300-8663-A7F8-6DE9-DC6E2A5E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475" y="3432313"/>
              <a:ext cx="295316" cy="342948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717A35B0-30C8-0AC6-7467-99A41F50C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0901" y="3951457"/>
              <a:ext cx="333422" cy="295316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78F6097-73FF-EDAC-E7FD-7EDEAC01E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422" y="3927641"/>
              <a:ext cx="333422" cy="342948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FBC63A6-E6DD-7FDB-CC7E-50530617D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201" y="4683339"/>
              <a:ext cx="333422" cy="295316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7C41245-9807-7388-7764-8A2AE9A3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29" y="4659523"/>
              <a:ext cx="333422" cy="342948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225B3995-7D79-DA84-F0E0-4B27DBE14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419" y="4184856"/>
              <a:ext cx="333422" cy="295316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B68C1227-AF5E-050B-4D2A-6F60D2366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884" y="4157009"/>
              <a:ext cx="333422" cy="342948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B22E254-F73A-8E88-F352-4CA767937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981" y="3610932"/>
              <a:ext cx="419158" cy="38105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39EF15F-6EE8-DA6A-046C-1E407AD95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675" y="3631533"/>
              <a:ext cx="295316" cy="342948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9697738B-FFE6-3167-336E-D7B4F8E53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919" y="3184372"/>
              <a:ext cx="419158" cy="38105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6047F72-D907-46C8-51E1-0D04C923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765" y="3210090"/>
              <a:ext cx="295316" cy="342948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AE37D46-77EF-7F94-FFB6-F4A990C6B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550" y="2752847"/>
              <a:ext cx="419158" cy="381053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A981F349-77AA-4AB1-A493-C2A932AC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764" y="2773810"/>
              <a:ext cx="295316" cy="342948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6D6E6FB-417A-57D0-CA07-119373947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809" y="2771899"/>
              <a:ext cx="314369" cy="342948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CAC74C0-085A-7CFB-363A-DCA39E0C4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741" y="2757330"/>
              <a:ext cx="333422" cy="381053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0A46C231-5C10-D95E-6C50-6F3D88B81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07" y="2943373"/>
              <a:ext cx="314369" cy="342948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3ED5021E-70A4-63CC-AB09-BED46F08F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179" y="3134598"/>
              <a:ext cx="314369" cy="342948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E0DDC1F3-608A-817A-9F21-2B77BBD82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549" y="3286321"/>
              <a:ext cx="314369" cy="342948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6B04EF38-530A-A877-95F8-882C840B2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590" y="3428248"/>
              <a:ext cx="314369" cy="342948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6DDDE854-7E31-011E-E4DD-F3A409BEA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591" y="3566123"/>
              <a:ext cx="314369" cy="342948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D9B01943-56A5-CAB3-BF65-07F1D41C5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660" y="3767144"/>
              <a:ext cx="314369" cy="342948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8B9FA1EA-BC6B-88FA-C47F-2BC7E77AE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771" y="3909071"/>
              <a:ext cx="314369" cy="342948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6F72BF15-DAE3-79B3-78F9-6F10949BB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8306" y="4080545"/>
              <a:ext cx="314369" cy="342948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3AE62A4-53D4-B8BC-04CC-E743941D4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417" y="4166282"/>
              <a:ext cx="314369" cy="342948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283A7195-D81D-94B9-613C-1224713C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3105" y="4337756"/>
              <a:ext cx="314369" cy="342948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9D75D784-3F1B-46EB-FF9D-F56C6AA9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790" y="4509230"/>
              <a:ext cx="314369" cy="342948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0C212416-D261-D9A9-B24F-738A51FE9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328" y="4700358"/>
              <a:ext cx="314369" cy="342948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0F2F0CE8-9C8F-7F9F-5853-C591A39AA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114" y="2904295"/>
              <a:ext cx="333422" cy="381053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7A7A261A-0CF8-813B-0626-09D1E1BAD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958" y="3041438"/>
              <a:ext cx="333422" cy="381053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E38CFBB-9FA9-1749-4E19-CCE3271DA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163" y="3114829"/>
              <a:ext cx="333422" cy="381053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A34F11E1-2EBA-E030-B154-27A68C6C1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651" y="3337686"/>
              <a:ext cx="333422" cy="381053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044D2D1-8ADD-0635-0D47-F9EE1868C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077" y="3457795"/>
              <a:ext cx="333422" cy="381053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994E2D6-9EEB-2C97-5201-EC57B8329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298" y="3628314"/>
              <a:ext cx="333422" cy="38105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A67587C-280B-4A1F-3DE4-3786AB91A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916" y="3785590"/>
              <a:ext cx="333422" cy="381053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B22F3D7A-853A-0390-3D4E-BC51EEFC3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857" y="3871178"/>
              <a:ext cx="333422" cy="381053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B81C8777-E535-4E28-FE27-BDE89F1B3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473" y="4128556"/>
              <a:ext cx="333422" cy="381053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AEC10BCD-9F10-7631-4259-CF4191BDC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382" y="4309973"/>
              <a:ext cx="333422" cy="381053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C171BD01-7FF5-EBEB-10A9-46B9EBE0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720" y="4449944"/>
              <a:ext cx="333422" cy="381053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501159CD-AC56-1EB0-5CBB-DF6DB3949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558" y="4647657"/>
              <a:ext cx="333422" cy="381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24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72827B57-B5AB-3BB0-18B7-CB0A79787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723"/>
            <a:ext cx="12192000" cy="245668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509EE4-B34C-AAEA-12A3-8F2E9F6B3D9D}"/>
              </a:ext>
            </a:extLst>
          </p:cNvPr>
          <p:cNvGrpSpPr/>
          <p:nvPr/>
        </p:nvGrpSpPr>
        <p:grpSpPr>
          <a:xfrm>
            <a:off x="6729875" y="1496051"/>
            <a:ext cx="2489836" cy="4323098"/>
            <a:chOff x="6343014" y="2249152"/>
            <a:chExt cx="2489836" cy="4323098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628B83B-316F-B192-E4FD-6725D3902140}"/>
                </a:ext>
              </a:extLst>
            </p:cNvPr>
            <p:cNvGrpSpPr/>
            <p:nvPr/>
          </p:nvGrpSpPr>
          <p:grpSpPr>
            <a:xfrm>
              <a:off x="6343014" y="2249152"/>
              <a:ext cx="2489836" cy="4323098"/>
              <a:chOff x="6481050" y="2953121"/>
              <a:chExt cx="1245390" cy="2159509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DEA41F96-20D8-41EC-CDE8-659D3F213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1050" y="2953121"/>
                <a:ext cx="1245390" cy="12645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A1D96DB-2BD6-3E51-3D95-F13747996711}"/>
                  </a:ext>
                </a:extLst>
              </p:cNvPr>
              <p:cNvSpPr/>
              <p:nvPr/>
            </p:nvSpPr>
            <p:spPr>
              <a:xfrm>
                <a:off x="6481050" y="4217671"/>
                <a:ext cx="1245390" cy="894959"/>
              </a:xfrm>
              <a:prstGeom prst="rect">
                <a:avLst/>
              </a:prstGeom>
              <a:solidFill>
                <a:srgbClr val="C3C3C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A2E988-F5D7-63FF-1583-421A77C62E81}"/>
                </a:ext>
              </a:extLst>
            </p:cNvPr>
            <p:cNvSpPr txBox="1"/>
            <p:nvPr/>
          </p:nvSpPr>
          <p:spPr>
            <a:xfrm>
              <a:off x="7048500" y="3733800"/>
              <a:ext cx="24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Blackadder ITC" panose="04020505051007020D02" pitchFamily="82" charset="0"/>
                </a:rPr>
                <a:t>1</a:t>
              </a:r>
              <a:endParaRPr lang="ko-KR" altLang="en-US" sz="1600" dirty="0">
                <a:latin typeface="Blackadder ITC" panose="04020505051007020D02" pitchFamily="8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38FF0C-E39D-E182-3FFB-9F22E4907218}"/>
                </a:ext>
              </a:extLst>
            </p:cNvPr>
            <p:cNvSpPr txBox="1"/>
            <p:nvPr/>
          </p:nvSpPr>
          <p:spPr>
            <a:xfrm>
              <a:off x="8013700" y="4442087"/>
              <a:ext cx="24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Blackadder ITC" panose="04020505051007020D02" pitchFamily="82" charset="0"/>
                </a:rPr>
                <a:t>2</a:t>
              </a:r>
              <a:endParaRPr lang="ko-KR" altLang="en-US" sz="1600" dirty="0">
                <a:latin typeface="Blackadder ITC" panose="04020505051007020D02" pitchFamily="8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6CFF979-3CD7-1B11-6D36-C49F0D8CF252}"/>
                </a:ext>
              </a:extLst>
            </p:cNvPr>
            <p:cNvSpPr txBox="1"/>
            <p:nvPr/>
          </p:nvSpPr>
          <p:spPr>
            <a:xfrm>
              <a:off x="7524750" y="2546350"/>
              <a:ext cx="24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Blackadder ITC" panose="04020505051007020D02" pitchFamily="82" charset="0"/>
                </a:rPr>
                <a:t>3</a:t>
              </a:r>
              <a:endParaRPr lang="ko-KR" altLang="en-US" sz="1600" dirty="0">
                <a:latin typeface="Blackadder ITC" panose="04020505051007020D02" pitchFamily="8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AC3B9B-5830-85BE-C96E-7C4C1BC07572}"/>
                </a:ext>
              </a:extLst>
            </p:cNvPr>
            <p:cNvSpPr txBox="1"/>
            <p:nvPr/>
          </p:nvSpPr>
          <p:spPr>
            <a:xfrm>
              <a:off x="6372224" y="4229101"/>
              <a:ext cx="24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Blackadder ITC" panose="04020505051007020D02" pitchFamily="82" charset="0"/>
                </a:rPr>
                <a:t>1</a:t>
              </a:r>
              <a:endParaRPr lang="ko-KR" altLang="en-US" sz="1600" dirty="0">
                <a:latin typeface="Blackadder ITC" panose="04020505051007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D36628-0C52-6FE0-E90E-27C514D69C1D}"/>
                </a:ext>
              </a:extLst>
            </p:cNvPr>
            <p:cNvSpPr txBox="1"/>
            <p:nvPr/>
          </p:nvSpPr>
          <p:spPr>
            <a:xfrm>
              <a:off x="6581458" y="2717007"/>
              <a:ext cx="24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Blackadder ITC" panose="04020505051007020D02" pitchFamily="82" charset="0"/>
                </a:rPr>
                <a:t>1</a:t>
              </a:r>
              <a:endParaRPr lang="ko-KR" altLang="en-US" sz="1600" dirty="0">
                <a:latin typeface="Blackadder ITC" panose="04020505051007020D02" pitchFamily="8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244C65-F320-E0D8-507D-9384D507D114}"/>
                </a:ext>
              </a:extLst>
            </p:cNvPr>
            <p:cNvSpPr txBox="1"/>
            <p:nvPr/>
          </p:nvSpPr>
          <p:spPr>
            <a:xfrm>
              <a:off x="8200708" y="3650457"/>
              <a:ext cx="24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Blackadder ITC" panose="04020505051007020D02" pitchFamily="82" charset="0"/>
                </a:rPr>
                <a:t>6</a:t>
              </a:r>
              <a:endParaRPr lang="ko-KR" altLang="en-US" sz="1600" dirty="0">
                <a:latin typeface="Blackadder ITC" panose="04020505051007020D02" pitchFamily="8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C0F949-AFB5-67F2-2313-0EDB0212DBB3}"/>
                </a:ext>
              </a:extLst>
            </p:cNvPr>
            <p:cNvSpPr txBox="1"/>
            <p:nvPr/>
          </p:nvSpPr>
          <p:spPr>
            <a:xfrm>
              <a:off x="8548371" y="2560639"/>
              <a:ext cx="24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Blackadder ITC" panose="04020505051007020D02" pitchFamily="82" charset="0"/>
                </a:rPr>
                <a:t>2</a:t>
              </a:r>
              <a:endParaRPr lang="ko-KR" altLang="en-US" sz="1600" dirty="0">
                <a:latin typeface="Blackadder ITC" panose="04020505051007020D02" pitchFamily="8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8D8B73-AD06-FD8B-DE10-CA73088312B8}"/>
                </a:ext>
              </a:extLst>
            </p:cNvPr>
            <p:cNvSpPr txBox="1"/>
            <p:nvPr/>
          </p:nvSpPr>
          <p:spPr>
            <a:xfrm>
              <a:off x="6822758" y="2956331"/>
              <a:ext cx="24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Blackadder ITC" panose="04020505051007020D02" pitchFamily="82" charset="0"/>
                </a:rPr>
                <a:t>2</a:t>
              </a:r>
              <a:endParaRPr lang="ko-KR" altLang="en-US" sz="1600" dirty="0">
                <a:latin typeface="Blackadder ITC" panose="04020505051007020D02" pitchFamily="82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32568C-48DB-08EE-76E5-745DEEC9ACD5}"/>
                </a:ext>
              </a:extLst>
            </p:cNvPr>
            <p:cNvCxnSpPr>
              <a:cxnSpLocks/>
            </p:cNvCxnSpPr>
            <p:nvPr/>
          </p:nvCxnSpPr>
          <p:spPr>
            <a:xfrm>
              <a:off x="8629652" y="4567655"/>
              <a:ext cx="0" cy="1281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92B8FDA-23F9-E8CE-F556-0AEE59603276}"/>
              </a:ext>
            </a:extLst>
          </p:cNvPr>
          <p:cNvSpPr/>
          <p:nvPr/>
        </p:nvSpPr>
        <p:spPr>
          <a:xfrm>
            <a:off x="7785758" y="4720504"/>
            <a:ext cx="378069" cy="40444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4A4A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B0A2A21-9BC6-17E3-9A7A-66340F21E559}"/>
              </a:ext>
            </a:extLst>
          </p:cNvPr>
          <p:cNvSpPr/>
          <p:nvPr/>
        </p:nvSpPr>
        <p:spPr>
          <a:xfrm>
            <a:off x="10079220" y="3740501"/>
            <a:ext cx="378069" cy="40444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4A4A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3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71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</Words>
  <Application>Microsoft Office PowerPoint</Application>
  <PresentationFormat>와이드스크린</PresentationFormat>
  <Paragraphs>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Blackadder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이크 마</dc:creator>
  <cp:lastModifiedBy>이크 마</cp:lastModifiedBy>
  <cp:revision>6</cp:revision>
  <dcterms:created xsi:type="dcterms:W3CDTF">2024-06-26T00:23:31Z</dcterms:created>
  <dcterms:modified xsi:type="dcterms:W3CDTF">2024-06-26T13:45:01Z</dcterms:modified>
</cp:coreProperties>
</file>