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12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650" r:id="rId3"/>
    <p:sldId id="789" r:id="rId4"/>
    <p:sldId id="790" r:id="rId5"/>
    <p:sldId id="748" r:id="rId6"/>
    <p:sldId id="792" r:id="rId7"/>
    <p:sldId id="791" r:id="rId8"/>
    <p:sldId id="618" r:id="rId9"/>
    <p:sldId id="802" r:id="rId10"/>
    <p:sldId id="731" r:id="rId11"/>
    <p:sldId id="793" r:id="rId12"/>
    <p:sldId id="803" r:id="rId13"/>
    <p:sldId id="804" r:id="rId14"/>
    <p:sldId id="805" r:id="rId15"/>
    <p:sldId id="806" r:id="rId16"/>
    <p:sldId id="807" r:id="rId17"/>
    <p:sldId id="794" r:id="rId18"/>
    <p:sldId id="795" r:id="rId19"/>
    <p:sldId id="796" r:id="rId20"/>
    <p:sldId id="808" r:id="rId21"/>
    <p:sldId id="809" r:id="rId22"/>
    <p:sldId id="765" r:id="rId23"/>
    <p:sldId id="810" r:id="rId24"/>
    <p:sldId id="617" r:id="rId25"/>
    <p:sldId id="413" r:id="rId26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74E"/>
    <a:srgbClr val="000510"/>
    <a:srgbClr val="F76909"/>
    <a:srgbClr val="000F32"/>
    <a:srgbClr val="00123A"/>
    <a:srgbClr val="000000"/>
    <a:srgbClr val="3F3F3F"/>
    <a:srgbClr val="F76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10" autoAdjust="0"/>
    <p:restoredTop sz="80537" autoAdjust="0"/>
  </p:normalViewPr>
  <p:slideViewPr>
    <p:cSldViewPr snapToGrid="0">
      <p:cViewPr varScale="1">
        <p:scale>
          <a:sx n="36" d="100"/>
          <a:sy n="36" d="100"/>
        </p:scale>
        <p:origin x="6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1960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0F5DADE-B67D-4A5D-9F14-3C9828872F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366D7B-F7EE-4DEC-9034-1D9DDC290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5F4B0-94DA-4A8F-A144-273BE024D32B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ED58B4-2297-49E7-85EE-1979C29544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2FE1DC-F1E4-4BF2-B1C4-1E6F8B79AB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3FD2F-DEB2-4847-BAB8-82E1EB03E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837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464677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2200" b="0" i="0" dirty="0">
              <a:solidFill>
                <a:srgbClr val="333333"/>
              </a:solidFill>
              <a:effectLst/>
              <a:latin typeface="arial" panose="020B0604020202020204" pitchFamily="34" charset="0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86227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555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122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69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744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 sz="220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22875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Calibri" panose="020F0502020204030204" pitchFamily="34" charset="0"/>
              </a:rPr>
              <a:t>我们重点来分享第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Calibri" panose="020F0502020204030204" pitchFamily="34" charset="0"/>
              </a:rPr>
              <a:t>10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Calibri" panose="020F0502020204030204" pitchFamily="34" charset="0"/>
              </a:rPr>
              <a:t>章的经文，关于祭司的职责我们看经文：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293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Calibri" panose="020F0502020204030204" pitchFamily="34" charset="0"/>
              </a:rPr>
              <a:t>我们重点来分享第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Calibri" panose="020F0502020204030204" pitchFamily="34" charset="0"/>
              </a:rPr>
              <a:t>10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Calibri" panose="020F0502020204030204" pitchFamily="34" charset="0"/>
              </a:rPr>
              <a:t>章的经文，关于祭司的职责我们看经文：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762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853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711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90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782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 sz="220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62197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440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ct val="30000"/>
              </a:spcAft>
            </a:pPr>
            <a:endParaRPr lang="zh-TW" altLang="en-US" sz="2200" dirty="0">
              <a:solidFill>
                <a:srgbClr val="6633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388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ct val="30000"/>
              </a:spcAft>
            </a:pPr>
            <a:endParaRPr lang="zh-TW" altLang="en-US" sz="2200" dirty="0">
              <a:solidFill>
                <a:srgbClr val="6633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1858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 sz="220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967962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5855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934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4001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Calibri" panose="020F0502020204030204" pitchFamily="34" charset="0"/>
              </a:rPr>
              <a:t>我们重点来分享第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Calibri" panose="020F0502020204030204" pitchFamily="34" charset="0"/>
              </a:rPr>
              <a:t>10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Calibri" panose="020F0502020204030204" pitchFamily="34" charset="0"/>
              </a:rPr>
              <a:t>章的经文，关于祭司的职责我们看经文：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371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Calibri" panose="020F0502020204030204" pitchFamily="34" charset="0"/>
              </a:rPr>
              <a:t>我们重点来分享第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Calibri" panose="020F0502020204030204" pitchFamily="34" charset="0"/>
              </a:rPr>
              <a:t>10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Calibri" panose="020F0502020204030204" pitchFamily="34" charset="0"/>
              </a:rPr>
              <a:t>章的经文，关于祭司的职责我们看经文：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7904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871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 sz="220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24034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97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693385" y="1638300"/>
            <a:ext cx="13953493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693385" y="50292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1300518" y="3029936"/>
            <a:ext cx="14739228" cy="2090704"/>
          </a:xfrm>
          <a:prstGeom prst="rect">
            <a:avLst/>
          </a:prstGeom>
        </p:spPr>
        <p:txBody>
          <a:bodyPr lIns="65022" tIns="65022" rIns="65022" bIns="65022"/>
          <a:lstStyle>
            <a:lvl1pPr defTabSz="1300480">
              <a:defRPr sz="6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2601037" y="5527040"/>
            <a:ext cx="12138187" cy="2492588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0" indent="0" algn="ctr" defTabSz="1300480">
              <a:spcBef>
                <a:spcPts val="1000"/>
              </a:spcBef>
              <a:buSzTx/>
              <a:buNone/>
              <a:defRPr sz="4400">
                <a:latin typeface="Arial"/>
                <a:ea typeface="Arial"/>
                <a:cs typeface="Arial"/>
                <a:sym typeface="Arial"/>
              </a:defRPr>
            </a:lvl1pPr>
            <a:lvl2pPr marL="0" indent="0" algn="ctr" defTabSz="1300480">
              <a:spcBef>
                <a:spcPts val="1000"/>
              </a:spcBef>
              <a:buSzTx/>
              <a:buNone/>
              <a:defRPr sz="4400">
                <a:latin typeface="Arial"/>
                <a:ea typeface="Arial"/>
                <a:cs typeface="Arial"/>
                <a:sym typeface="Arial"/>
              </a:defRPr>
            </a:lvl2pPr>
            <a:lvl3pPr marL="0" indent="0" algn="ctr" defTabSz="1300480">
              <a:spcBef>
                <a:spcPts val="1000"/>
              </a:spcBef>
              <a:buSzTx/>
              <a:buNone/>
              <a:defRPr sz="4400">
                <a:latin typeface="Arial"/>
                <a:ea typeface="Arial"/>
                <a:cs typeface="Arial"/>
                <a:sym typeface="Arial"/>
              </a:defRPr>
            </a:lvl3pPr>
            <a:lvl4pPr marL="0" indent="0" algn="ctr" defTabSz="1300480">
              <a:spcBef>
                <a:spcPts val="1000"/>
              </a:spcBef>
              <a:buSzTx/>
              <a:buNone/>
              <a:defRPr sz="4400">
                <a:latin typeface="Arial"/>
                <a:ea typeface="Arial"/>
                <a:cs typeface="Arial"/>
                <a:sym typeface="Arial"/>
              </a:defRPr>
            </a:lvl4pPr>
            <a:lvl5pPr marL="0" indent="0" algn="ctr" defTabSz="1300480">
              <a:spcBef>
                <a:spcPts val="1000"/>
              </a:spcBef>
              <a:buSzTx/>
              <a:buNone/>
              <a:defRPr sz="4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6059808" y="8882098"/>
            <a:ext cx="413442" cy="408313"/>
          </a:xfrm>
          <a:prstGeom prst="rect">
            <a:avLst/>
          </a:prstGeom>
        </p:spPr>
        <p:txBody>
          <a:bodyPr lIns="65022" tIns="65022" rIns="65022" bIns="65022"/>
          <a:lstStyle>
            <a:lvl1pPr algn="r" defTabSz="130048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1300518" y="3029936"/>
            <a:ext cx="14739228" cy="2090704"/>
          </a:xfrm>
          <a:prstGeom prst="rect">
            <a:avLst/>
          </a:prstGeom>
        </p:spPr>
        <p:txBody>
          <a:bodyPr lIns="65022" tIns="65022" rIns="65022" bIns="65022"/>
          <a:lstStyle>
            <a:lvl1pPr defTabSz="1300480">
              <a:defRPr sz="6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2601037" y="5527040"/>
            <a:ext cx="12138187" cy="2492588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0" indent="0" algn="ctr" defTabSz="1300480">
              <a:spcBef>
                <a:spcPts val="1000"/>
              </a:spcBef>
              <a:buSzTx/>
              <a:buNone/>
              <a:defRPr sz="4400">
                <a:latin typeface="Arial"/>
                <a:ea typeface="Arial"/>
                <a:cs typeface="Arial"/>
                <a:sym typeface="Arial"/>
              </a:defRPr>
            </a:lvl1pPr>
            <a:lvl2pPr marL="0" indent="0" algn="ctr" defTabSz="1300480">
              <a:spcBef>
                <a:spcPts val="1000"/>
              </a:spcBef>
              <a:buSzTx/>
              <a:buNone/>
              <a:defRPr sz="4400">
                <a:latin typeface="Arial"/>
                <a:ea typeface="Arial"/>
                <a:cs typeface="Arial"/>
                <a:sym typeface="Arial"/>
              </a:defRPr>
            </a:lvl2pPr>
            <a:lvl3pPr marL="0" indent="0" algn="ctr" defTabSz="1300480">
              <a:spcBef>
                <a:spcPts val="1000"/>
              </a:spcBef>
              <a:buSzTx/>
              <a:buNone/>
              <a:defRPr sz="4400">
                <a:latin typeface="Arial"/>
                <a:ea typeface="Arial"/>
                <a:cs typeface="Arial"/>
                <a:sym typeface="Arial"/>
              </a:defRPr>
            </a:lvl3pPr>
            <a:lvl4pPr marL="0" indent="0" algn="ctr" defTabSz="1300480">
              <a:spcBef>
                <a:spcPts val="1000"/>
              </a:spcBef>
              <a:buSzTx/>
              <a:buNone/>
              <a:defRPr sz="4400">
                <a:latin typeface="Arial"/>
                <a:ea typeface="Arial"/>
                <a:cs typeface="Arial"/>
                <a:sym typeface="Arial"/>
              </a:defRPr>
            </a:lvl4pPr>
            <a:lvl5pPr marL="0" indent="0" algn="ctr" defTabSz="1300480">
              <a:spcBef>
                <a:spcPts val="1000"/>
              </a:spcBef>
              <a:buSzTx/>
              <a:buNone/>
              <a:defRPr sz="4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16059808" y="8882098"/>
            <a:ext cx="413442" cy="408313"/>
          </a:xfrm>
          <a:prstGeom prst="rect">
            <a:avLst/>
          </a:prstGeom>
        </p:spPr>
        <p:txBody>
          <a:bodyPr lIns="65022" tIns="65022" rIns="65022" bIns="65022"/>
          <a:lstStyle>
            <a:lvl1pPr algn="r" defTabSz="130048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693385" y="3225800"/>
            <a:ext cx="13953493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8958007" y="635000"/>
            <a:ext cx="7112217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270039" y="635000"/>
            <a:ext cx="7112217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270039" y="4762500"/>
            <a:ext cx="7112217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8958007" y="2603500"/>
            <a:ext cx="7112217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270039" y="2603500"/>
            <a:ext cx="7112217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270039" y="1270000"/>
            <a:ext cx="14800185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8958007" y="5092700"/>
            <a:ext cx="7112217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8966298" y="889000"/>
            <a:ext cx="711222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1270039" y="889000"/>
            <a:ext cx="7112217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1693385" y="6362700"/>
            <a:ext cx="13953493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740833" indent="-296333" algn="ctr">
              <a:spcBef>
                <a:spcPts val="0"/>
              </a:spcBef>
              <a:defRPr sz="2400"/>
            </a:lvl2pPr>
            <a:lvl3pPr marL="1185333" indent="-296333" algn="ctr">
              <a:spcBef>
                <a:spcPts val="0"/>
              </a:spcBef>
              <a:defRPr sz="2400"/>
            </a:lvl3pPr>
            <a:lvl4pPr marL="1629833" indent="-296333" algn="ctr">
              <a:spcBef>
                <a:spcPts val="0"/>
              </a:spcBef>
              <a:defRPr sz="2400"/>
            </a:lvl4pPr>
            <a:lvl5pPr marL="2074333" indent="-296333" algn="ctr">
              <a:spcBef>
                <a:spcPts val="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693385" y="4267200"/>
            <a:ext cx="13953493" cy="685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3800"/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39" y="444500"/>
            <a:ext cx="14800185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39" y="2603500"/>
            <a:ext cx="14800185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66098" y="9251950"/>
            <a:ext cx="391133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3476842" y="1483418"/>
            <a:ext cx="10386570" cy="867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 defTabSz="914400">
              <a:lnSpc>
                <a:spcPct val="70000"/>
              </a:lnSpc>
              <a:defRPr sz="11000">
                <a:solidFill>
                  <a:srgbClr val="FFFFFF"/>
                </a:solidFill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r>
              <a:rPr lang="zh-CN" altLang="en-US" sz="7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得胜之路</a:t>
            </a:r>
            <a:endParaRPr sz="7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6450399" y="3694815"/>
            <a:ext cx="4439455" cy="70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914400">
              <a:defRPr sz="4000">
                <a:solidFill>
                  <a:srgbClr val="FFFFFF"/>
                </a:solidFill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 algn="ctr"/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罗马书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8:1-17</a:t>
            </a:r>
            <a:endParaRPr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0309FE5-64C4-41A8-8EA4-296F719479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9"/>
          <a:stretch/>
        </p:blipFill>
        <p:spPr>
          <a:xfrm>
            <a:off x="5384003" y="5486400"/>
            <a:ext cx="6572250" cy="4064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38A3C8CC-C496-48B7-99F8-BE8763E00DBF}"/>
              </a:ext>
            </a:extLst>
          </p:cNvPr>
          <p:cNvSpPr/>
          <p:nvPr/>
        </p:nvSpPr>
        <p:spPr>
          <a:xfrm>
            <a:off x="271302" y="189601"/>
            <a:ext cx="4133329" cy="72644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蒙恩的罪人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21" name="Group 54">
            <a:extLst>
              <a:ext uri="{FF2B5EF4-FFF2-40B4-BE49-F238E27FC236}">
                <a16:creationId xmlns:a16="http://schemas.microsoft.com/office/drawing/2014/main" id="{F4AB9655-BAB7-4EFA-B4BE-E82186DAD417}"/>
              </a:ext>
            </a:extLst>
          </p:cNvPr>
          <p:cNvGrpSpPr>
            <a:grpSpLocks/>
          </p:cNvGrpSpPr>
          <p:nvPr/>
        </p:nvGrpSpPr>
        <p:grpSpPr bwMode="auto">
          <a:xfrm>
            <a:off x="12908259" y="176423"/>
            <a:ext cx="4548274" cy="784174"/>
            <a:chOff x="4300" y="4"/>
            <a:chExt cx="1596" cy="357"/>
          </a:xfrm>
        </p:grpSpPr>
        <p:grpSp>
          <p:nvGrpSpPr>
            <p:cNvPr id="23" name="组合 1">
              <a:extLst>
                <a:ext uri="{FF2B5EF4-FFF2-40B4-BE49-F238E27FC236}">
                  <a16:creationId xmlns:a16="http://schemas.microsoft.com/office/drawing/2014/main" id="{E1E423FB-A100-4EE0-81AA-F795CACEAF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4" y="10"/>
              <a:ext cx="1406" cy="351"/>
              <a:chOff x="5173324" y="322608"/>
              <a:chExt cx="3970676" cy="692992"/>
            </a:xfrm>
          </p:grpSpPr>
          <p:sp>
            <p:nvSpPr>
              <p:cNvPr id="25" name="圆角矩形 46">
                <a:extLst>
                  <a:ext uri="{FF2B5EF4-FFF2-40B4-BE49-F238E27FC236}">
                    <a16:creationId xmlns:a16="http://schemas.microsoft.com/office/drawing/2014/main" id="{B34FF4B5-28A6-4D10-916C-813F6E4945D3}"/>
                  </a:ext>
                </a:extLst>
              </p:cNvPr>
              <p:cNvSpPr/>
              <p:nvPr/>
            </p:nvSpPr>
            <p:spPr>
              <a:xfrm rot="16200000">
                <a:off x="6899712" y="-1228688"/>
                <a:ext cx="692992" cy="3795583"/>
              </a:xfrm>
              <a:custGeom>
                <a:avLst/>
                <a:gdLst/>
                <a:ahLst/>
                <a:cxnLst/>
                <a:rect l="l" t="t" r="r" b="b"/>
                <a:pathLst>
                  <a:path w="692991" h="3794206">
                    <a:moveTo>
                      <a:pt x="692991" y="115501"/>
                    </a:moveTo>
                    <a:lnTo>
                      <a:pt x="692991" y="3794206"/>
                    </a:lnTo>
                    <a:lnTo>
                      <a:pt x="0" y="3794206"/>
                    </a:lnTo>
                    <a:lnTo>
                      <a:pt x="0" y="115501"/>
                    </a:lnTo>
                    <a:cubicBezTo>
                      <a:pt x="0" y="51712"/>
                      <a:pt x="51712" y="0"/>
                      <a:pt x="115501" y="0"/>
                    </a:cubicBezTo>
                    <a:lnTo>
                      <a:pt x="577490" y="0"/>
                    </a:lnTo>
                    <a:cubicBezTo>
                      <a:pt x="641279" y="0"/>
                      <a:pt x="692991" y="51712"/>
                      <a:pt x="692991" y="115501"/>
                    </a:cubicBezTo>
                    <a:close/>
                  </a:path>
                </a:pathLst>
              </a:custGeom>
              <a:gradFill flip="none" rotWithShape="1">
                <a:gsLst>
                  <a:gs pos="30000">
                    <a:srgbClr val="0C62B9"/>
                  </a:gs>
                  <a:gs pos="0">
                    <a:srgbClr val="0E58B2"/>
                  </a:gs>
                  <a:gs pos="73000">
                    <a:srgbClr val="00B0F0"/>
                  </a:gs>
                </a:gsLst>
                <a:lin ang="135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b="0" kern="0" dirty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26" name="圆角矩形 47">
                <a:extLst>
                  <a:ext uri="{FF2B5EF4-FFF2-40B4-BE49-F238E27FC236}">
                    <a16:creationId xmlns:a16="http://schemas.microsoft.com/office/drawing/2014/main" id="{58188EF8-5BDE-4742-A9AD-0DCD30B7969A}"/>
                  </a:ext>
                </a:extLst>
              </p:cNvPr>
              <p:cNvSpPr/>
              <p:nvPr/>
            </p:nvSpPr>
            <p:spPr>
              <a:xfrm rot="16200000">
                <a:off x="6955594" y="-1200447"/>
                <a:ext cx="637711" cy="3739101"/>
              </a:xfrm>
              <a:custGeom>
                <a:avLst/>
                <a:gdLst>
                  <a:gd name="connsiteX0" fmla="*/ 0 w 639684"/>
                  <a:gd name="connsiteY0" fmla="*/ 3738123 h 3829563"/>
                  <a:gd name="connsiteX1" fmla="*/ 0 w 639684"/>
                  <a:gd name="connsiteY1" fmla="*/ 106616 h 3829563"/>
                  <a:gd name="connsiteX2" fmla="*/ 106616 w 639684"/>
                  <a:gd name="connsiteY2" fmla="*/ 0 h 3829563"/>
                  <a:gd name="connsiteX3" fmla="*/ 533068 w 639684"/>
                  <a:gd name="connsiteY3" fmla="*/ 0 h 3829563"/>
                  <a:gd name="connsiteX4" fmla="*/ 639684 w 639684"/>
                  <a:gd name="connsiteY4" fmla="*/ 106616 h 3829563"/>
                  <a:gd name="connsiteX5" fmla="*/ 639684 w 639684"/>
                  <a:gd name="connsiteY5" fmla="*/ 3738123 h 3829563"/>
                  <a:gd name="connsiteX6" fmla="*/ 91440 w 639684"/>
                  <a:gd name="connsiteY6" fmla="*/ 3829563 h 3829563"/>
                  <a:gd name="connsiteX0" fmla="*/ 0 w 639684"/>
                  <a:gd name="connsiteY0" fmla="*/ 3738123 h 3738123"/>
                  <a:gd name="connsiteX1" fmla="*/ 0 w 639684"/>
                  <a:gd name="connsiteY1" fmla="*/ 106616 h 3738123"/>
                  <a:gd name="connsiteX2" fmla="*/ 106616 w 639684"/>
                  <a:gd name="connsiteY2" fmla="*/ 0 h 3738123"/>
                  <a:gd name="connsiteX3" fmla="*/ 533068 w 639684"/>
                  <a:gd name="connsiteY3" fmla="*/ 0 h 3738123"/>
                  <a:gd name="connsiteX4" fmla="*/ 639684 w 639684"/>
                  <a:gd name="connsiteY4" fmla="*/ 106616 h 3738123"/>
                  <a:gd name="connsiteX5" fmla="*/ 639684 w 639684"/>
                  <a:gd name="connsiteY5" fmla="*/ 3738123 h 373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9684" h="3738123">
                    <a:moveTo>
                      <a:pt x="0" y="3738123"/>
                    </a:moveTo>
                    <a:lnTo>
                      <a:pt x="0" y="106616"/>
                    </a:lnTo>
                    <a:cubicBezTo>
                      <a:pt x="0" y="47734"/>
                      <a:pt x="47734" y="0"/>
                      <a:pt x="106616" y="0"/>
                    </a:cubicBezTo>
                    <a:lnTo>
                      <a:pt x="533068" y="0"/>
                    </a:lnTo>
                    <a:cubicBezTo>
                      <a:pt x="591950" y="0"/>
                      <a:pt x="639684" y="47734"/>
                      <a:pt x="639684" y="106616"/>
                    </a:cubicBezTo>
                    <a:lnTo>
                      <a:pt x="639684" y="3738123"/>
                    </a:lnTo>
                  </a:path>
                </a:pathLst>
              </a:custGeom>
              <a:noFill/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b="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grpSp>
            <p:nvGrpSpPr>
              <p:cNvPr id="28" name="Oval 65">
                <a:extLst>
                  <a:ext uri="{FF2B5EF4-FFF2-40B4-BE49-F238E27FC236}">
                    <a16:creationId xmlns:a16="http://schemas.microsoft.com/office/drawing/2014/main" id="{BEDA4D6C-E779-4BD1-BC31-7774543F76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61212" y="372071"/>
                <a:ext cx="152413" cy="517318"/>
                <a:chOff x="5361535" y="371425"/>
                <a:chExt cx="152400" cy="518160"/>
              </a:xfrm>
            </p:grpSpPr>
            <p:pic>
              <p:nvPicPr>
                <p:cNvPr id="31" name="Oval 65">
                  <a:extLst>
                    <a:ext uri="{FF2B5EF4-FFF2-40B4-BE49-F238E27FC236}">
                      <a16:creationId xmlns:a16="http://schemas.microsoft.com/office/drawing/2014/main" id="{5399042E-09C7-4452-AF5E-5FC5F84AB3C2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1535" y="371425"/>
                  <a:ext cx="152400" cy="5181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Text Box 60">
                  <a:extLst>
                    <a:ext uri="{FF2B5EF4-FFF2-40B4-BE49-F238E27FC236}">
                      <a16:creationId xmlns:a16="http://schemas.microsoft.com/office/drawing/2014/main" id="{AFA4DFC1-0701-44AD-99DC-C607CA7A01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5239778" y="648707"/>
                  <a:ext cx="360015" cy="985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Tx/>
                    <a:buNone/>
                  </a:pPr>
                  <a:endParaRPr lang="zh-CN" altLang="en-US" b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9" name="Oval 65">
                <a:extLst>
                  <a:ext uri="{FF2B5EF4-FFF2-40B4-BE49-F238E27FC236}">
                    <a16:creationId xmlns:a16="http://schemas.microsoft.com/office/drawing/2014/main" id="{50B3AA8F-FBE7-4919-AB76-54F5BD169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3324" y="607163"/>
                <a:ext cx="492287" cy="139727"/>
              </a:xfrm>
              <a:prstGeom prst="ellipse">
                <a:avLst/>
              </a:prstGeom>
              <a:gradFill rotWithShape="1">
                <a:gsLst>
                  <a:gs pos="0">
                    <a:sysClr val="window" lastClr="FFFFFF"/>
                  </a:gs>
                  <a:gs pos="88000">
                    <a:srgbClr val="00B0F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b="0" kern="0">
                  <a:solidFill>
                    <a:sysClr val="windowText" lastClr="000000"/>
                  </a:solidFill>
                  <a:ea typeface="宋体"/>
                </a:endParaRPr>
              </a:p>
            </p:txBody>
          </p:sp>
          <p:sp>
            <p:nvSpPr>
              <p:cNvPr id="30" name="圆角矩形 7">
                <a:extLst>
                  <a:ext uri="{FF2B5EF4-FFF2-40B4-BE49-F238E27FC236}">
                    <a16:creationId xmlns:a16="http://schemas.microsoft.com/office/drawing/2014/main" id="{4F31AACB-BEE5-4B6D-9E5B-FD4482982B3F}"/>
                  </a:ext>
                </a:extLst>
              </p:cNvPr>
              <p:cNvSpPr/>
              <p:nvPr/>
            </p:nvSpPr>
            <p:spPr>
              <a:xfrm rot="16200000">
                <a:off x="5884662" y="118051"/>
                <a:ext cx="359329" cy="1431817"/>
              </a:xfrm>
              <a:custGeom>
                <a:avLst/>
                <a:gdLst>
                  <a:gd name="connsiteX0" fmla="*/ 329625 w 1604204"/>
                  <a:gd name="connsiteY0" fmla="*/ 0 h 1838302"/>
                  <a:gd name="connsiteX1" fmla="*/ 1577751 w 1604204"/>
                  <a:gd name="connsiteY1" fmla="*/ 0 h 1838302"/>
                  <a:gd name="connsiteX2" fmla="*/ 1604204 w 1604204"/>
                  <a:gd name="connsiteY2" fmla="*/ 2667 h 1838302"/>
                  <a:gd name="connsiteX3" fmla="*/ 0 w 1604204"/>
                  <a:gd name="connsiteY3" fmla="*/ 1838302 h 1838302"/>
                  <a:gd name="connsiteX4" fmla="*/ 17584 w 1604204"/>
                  <a:gd name="connsiteY4" fmla="*/ 312041 h 1838302"/>
                  <a:gd name="connsiteX5" fmla="*/ 329625 w 1604204"/>
                  <a:gd name="connsiteY5" fmla="*/ 0 h 1838302"/>
                  <a:gd name="connsiteX0" fmla="*/ 329625 w 1577751"/>
                  <a:gd name="connsiteY0" fmla="*/ 0 h 1838302"/>
                  <a:gd name="connsiteX1" fmla="*/ 1577751 w 1577751"/>
                  <a:gd name="connsiteY1" fmla="*/ 0 h 1838302"/>
                  <a:gd name="connsiteX2" fmla="*/ 971158 w 1577751"/>
                  <a:gd name="connsiteY2" fmla="*/ 2667 h 1838302"/>
                  <a:gd name="connsiteX3" fmla="*/ 0 w 1577751"/>
                  <a:gd name="connsiteY3" fmla="*/ 1838302 h 1838302"/>
                  <a:gd name="connsiteX4" fmla="*/ 17584 w 1577751"/>
                  <a:gd name="connsiteY4" fmla="*/ 312041 h 1838302"/>
                  <a:gd name="connsiteX5" fmla="*/ 329625 w 1577751"/>
                  <a:gd name="connsiteY5" fmla="*/ 0 h 1838302"/>
                  <a:gd name="connsiteX0" fmla="*/ 329625 w 971158"/>
                  <a:gd name="connsiteY0" fmla="*/ 0 h 1838302"/>
                  <a:gd name="connsiteX1" fmla="*/ 962289 w 971158"/>
                  <a:gd name="connsiteY1" fmla="*/ 0 h 1838302"/>
                  <a:gd name="connsiteX2" fmla="*/ 971158 w 971158"/>
                  <a:gd name="connsiteY2" fmla="*/ 2667 h 1838302"/>
                  <a:gd name="connsiteX3" fmla="*/ 0 w 971158"/>
                  <a:gd name="connsiteY3" fmla="*/ 1838302 h 1838302"/>
                  <a:gd name="connsiteX4" fmla="*/ 17584 w 971158"/>
                  <a:gd name="connsiteY4" fmla="*/ 312041 h 1838302"/>
                  <a:gd name="connsiteX5" fmla="*/ 329625 w 971158"/>
                  <a:gd name="connsiteY5" fmla="*/ 0 h 183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1158" h="1838302">
                    <a:moveTo>
                      <a:pt x="329625" y="0"/>
                    </a:moveTo>
                    <a:lnTo>
                      <a:pt x="962289" y="0"/>
                    </a:lnTo>
                    <a:lnTo>
                      <a:pt x="971158" y="2667"/>
                    </a:lnTo>
                    <a:lnTo>
                      <a:pt x="0" y="1838302"/>
                    </a:lnTo>
                    <a:cubicBezTo>
                      <a:pt x="0" y="1534702"/>
                      <a:pt x="17584" y="615641"/>
                      <a:pt x="17584" y="312041"/>
                    </a:cubicBezTo>
                    <a:cubicBezTo>
                      <a:pt x="17584" y="139706"/>
                      <a:pt x="157290" y="0"/>
                      <a:pt x="32962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alpha val="66000"/>
                    </a:sysClr>
                  </a:gs>
                  <a:gs pos="100000">
                    <a:srgbClr val="FFFFFF">
                      <a:shade val="100000"/>
                      <a:satMod val="115000"/>
                      <a:alpha val="9000"/>
                    </a:srgb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b="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24" name="TextBox 28">
              <a:extLst>
                <a:ext uri="{FF2B5EF4-FFF2-40B4-BE49-F238E27FC236}">
                  <a16:creationId xmlns:a16="http://schemas.microsoft.com/office/drawing/2014/main" id="{AB406FD6-847E-4643-A0F9-3358A9E8D008}"/>
                </a:ext>
              </a:extLst>
            </p:cNvPr>
            <p:cNvSpPr txBox="1"/>
            <p:nvPr/>
          </p:nvSpPr>
          <p:spPr>
            <a:xfrm>
              <a:off x="4300" y="4"/>
              <a:ext cx="1596" cy="3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3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  <a:cs typeface="Calibri" panose="020F0502020204030204" pitchFamily="34" charset="0"/>
                </a:rPr>
                <a:t>圣灵使人脱离罪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F5F3A2DC-BE97-47E1-A61B-B740F3A5DE40}"/>
              </a:ext>
            </a:extLst>
          </p:cNvPr>
          <p:cNvSpPr/>
          <p:nvPr/>
        </p:nvSpPr>
        <p:spPr>
          <a:xfrm>
            <a:off x="914400" y="1591750"/>
            <a:ext cx="1590767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因为世人都犯了罪，亏缺了神的荣耀。（罗</a:t>
            </a:r>
            <a:r>
              <a:rPr lang="en-US" altLang="zh-CN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3:23</a:t>
            </a:r>
            <a:r>
              <a:rPr lang="zh-CN" altLang="en-US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endParaRPr lang="en-US" altLang="zh-CN" sz="4400" b="1" i="1" dirty="0">
              <a:solidFill>
                <a:schemeClr val="bg1"/>
              </a:solidFill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endParaRPr lang="en-US" altLang="zh-CN" sz="4400" b="1" i="1" dirty="0">
              <a:solidFill>
                <a:schemeClr val="bg1"/>
              </a:solidFill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r>
              <a:rPr lang="en-US" altLang="zh-CN" sz="44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8:1</a:t>
            </a:r>
            <a:r>
              <a:rPr lang="zh-CN" altLang="en-US" sz="44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如今那些在基督耶稣里的，就不定罪了。</a:t>
            </a:r>
            <a:endParaRPr lang="zh-CN" altLang="en-US" sz="4400" b="1" i="1" dirty="0">
              <a:solidFill>
                <a:schemeClr val="bg1"/>
              </a:solidFill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99C9301-44DD-481F-9DD6-EAE97ADF55D5}"/>
              </a:ext>
            </a:extLst>
          </p:cNvPr>
          <p:cNvGrpSpPr/>
          <p:nvPr/>
        </p:nvGrpSpPr>
        <p:grpSpPr>
          <a:xfrm>
            <a:off x="1894074" y="4226987"/>
            <a:ext cx="13552112" cy="4891123"/>
            <a:chOff x="1508594" y="3679136"/>
            <a:chExt cx="13942668" cy="5315864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CFBB7210-A3BA-4463-A982-AEDE9F10FA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8594" y="3679136"/>
              <a:ext cx="7117978" cy="5315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A01B234-4304-4635-B8BB-84E4186CE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26572" y="3679136"/>
              <a:ext cx="6824690" cy="5315864"/>
            </a:xfrm>
            <a:prstGeom prst="rect">
              <a:avLst/>
            </a:prstGeom>
          </p:spPr>
        </p:pic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C6A69F38-6E50-4B66-8BEA-00684F9A9E04}"/>
              </a:ext>
            </a:extLst>
          </p:cNvPr>
          <p:cNvSpPr txBox="1"/>
          <p:nvPr/>
        </p:nvSpPr>
        <p:spPr>
          <a:xfrm>
            <a:off x="3676789" y="9118110"/>
            <a:ext cx="998668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图片来自百度图片</a:t>
            </a:r>
          </a:p>
        </p:txBody>
      </p:sp>
    </p:spTree>
    <p:extLst>
      <p:ext uri="{BB962C8B-B14F-4D97-AF65-F5344CB8AC3E}">
        <p14:creationId xmlns:p14="http://schemas.microsoft.com/office/powerpoint/2010/main" val="34584945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38A3C8CC-C496-48B7-99F8-BE8763E00DBF}"/>
              </a:ext>
            </a:extLst>
          </p:cNvPr>
          <p:cNvSpPr/>
          <p:nvPr/>
        </p:nvSpPr>
        <p:spPr>
          <a:xfrm>
            <a:off x="271302" y="189601"/>
            <a:ext cx="4133329" cy="72644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/>
              <a:t>2.</a:t>
            </a:r>
            <a:r>
              <a:rPr lang="zh-CN" altLang="en-US" dirty="0"/>
              <a:t>赐生命圣灵的律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86149CE-9408-4EF7-8BDE-57E6AD2CDD84}"/>
              </a:ext>
            </a:extLst>
          </p:cNvPr>
          <p:cNvSpPr/>
          <p:nvPr/>
        </p:nvSpPr>
        <p:spPr>
          <a:xfrm>
            <a:off x="518189" y="1708158"/>
            <a:ext cx="1655077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所以，我们藉着洗礼归入死，和他一同埋葬，原是叫我们一举一动有新生的样式，像基督藉着父的荣耀从死里复活一样。我们若在他死的形状上与他</a:t>
            </a:r>
            <a:r>
              <a:rPr lang="zh-CN" altLang="en-US" sz="4400" b="1" i="1" dirty="0">
                <a:solidFill>
                  <a:srgbClr val="FFC000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联合</a:t>
            </a:r>
            <a:r>
              <a:rPr lang="zh-CN" altLang="en-US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，也要在他复活的形状上与他</a:t>
            </a:r>
            <a:r>
              <a:rPr lang="zh-CN" altLang="en-US" sz="4400" b="1" i="1" dirty="0">
                <a:solidFill>
                  <a:srgbClr val="FFC000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联合</a:t>
            </a:r>
            <a:r>
              <a:rPr lang="zh-CN" altLang="en-US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</a:p>
          <a:p>
            <a:pPr algn="l"/>
            <a:r>
              <a:rPr lang="zh-CN" altLang="en-US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因为知道我们的旧人和他同定十字架，使罪身灭绝，叫我们不再作罪的奴仆。（罗</a:t>
            </a:r>
            <a:r>
              <a:rPr lang="en-US" altLang="zh-CN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6:4-6 </a:t>
            </a:r>
            <a:r>
              <a:rPr lang="zh-CN" altLang="en-US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</a:p>
        </p:txBody>
      </p:sp>
      <p:grpSp>
        <p:nvGrpSpPr>
          <p:cNvPr id="27" name="Group 54">
            <a:extLst>
              <a:ext uri="{FF2B5EF4-FFF2-40B4-BE49-F238E27FC236}">
                <a16:creationId xmlns:a16="http://schemas.microsoft.com/office/drawing/2014/main" id="{DEAC8A5A-B55A-492E-BD03-A1CCBB1CD1ED}"/>
              </a:ext>
            </a:extLst>
          </p:cNvPr>
          <p:cNvGrpSpPr>
            <a:grpSpLocks/>
          </p:cNvGrpSpPr>
          <p:nvPr/>
        </p:nvGrpSpPr>
        <p:grpSpPr bwMode="auto">
          <a:xfrm>
            <a:off x="12908259" y="176423"/>
            <a:ext cx="4548274" cy="784174"/>
            <a:chOff x="4300" y="4"/>
            <a:chExt cx="1596" cy="357"/>
          </a:xfrm>
        </p:grpSpPr>
        <p:grpSp>
          <p:nvGrpSpPr>
            <p:cNvPr id="33" name="组合 1">
              <a:extLst>
                <a:ext uri="{FF2B5EF4-FFF2-40B4-BE49-F238E27FC236}">
                  <a16:creationId xmlns:a16="http://schemas.microsoft.com/office/drawing/2014/main" id="{64F9054B-176E-4D65-AEA5-F40148342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4" y="10"/>
              <a:ext cx="1406" cy="351"/>
              <a:chOff x="5173324" y="322608"/>
              <a:chExt cx="3970676" cy="692992"/>
            </a:xfrm>
          </p:grpSpPr>
          <p:sp>
            <p:nvSpPr>
              <p:cNvPr id="35" name="圆角矩形 46">
                <a:extLst>
                  <a:ext uri="{FF2B5EF4-FFF2-40B4-BE49-F238E27FC236}">
                    <a16:creationId xmlns:a16="http://schemas.microsoft.com/office/drawing/2014/main" id="{4694946F-AD63-4798-ACED-6C954776030A}"/>
                  </a:ext>
                </a:extLst>
              </p:cNvPr>
              <p:cNvSpPr/>
              <p:nvPr/>
            </p:nvSpPr>
            <p:spPr>
              <a:xfrm rot="16200000">
                <a:off x="6899712" y="-1228688"/>
                <a:ext cx="692992" cy="3795583"/>
              </a:xfrm>
              <a:custGeom>
                <a:avLst/>
                <a:gdLst/>
                <a:ahLst/>
                <a:cxnLst/>
                <a:rect l="l" t="t" r="r" b="b"/>
                <a:pathLst>
                  <a:path w="692991" h="3794206">
                    <a:moveTo>
                      <a:pt x="692991" y="115501"/>
                    </a:moveTo>
                    <a:lnTo>
                      <a:pt x="692991" y="3794206"/>
                    </a:lnTo>
                    <a:lnTo>
                      <a:pt x="0" y="3794206"/>
                    </a:lnTo>
                    <a:lnTo>
                      <a:pt x="0" y="115501"/>
                    </a:lnTo>
                    <a:cubicBezTo>
                      <a:pt x="0" y="51712"/>
                      <a:pt x="51712" y="0"/>
                      <a:pt x="115501" y="0"/>
                    </a:cubicBezTo>
                    <a:lnTo>
                      <a:pt x="577490" y="0"/>
                    </a:lnTo>
                    <a:cubicBezTo>
                      <a:pt x="641279" y="0"/>
                      <a:pt x="692991" y="51712"/>
                      <a:pt x="692991" y="115501"/>
                    </a:cubicBezTo>
                    <a:close/>
                  </a:path>
                </a:pathLst>
              </a:custGeom>
              <a:gradFill flip="none" rotWithShape="1">
                <a:gsLst>
                  <a:gs pos="30000">
                    <a:srgbClr val="0C62B9"/>
                  </a:gs>
                  <a:gs pos="0">
                    <a:srgbClr val="0E58B2"/>
                  </a:gs>
                  <a:gs pos="73000">
                    <a:srgbClr val="00B0F0"/>
                  </a:gs>
                </a:gsLst>
                <a:lin ang="135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b="0" kern="0" dirty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6" name="圆角矩形 47">
                <a:extLst>
                  <a:ext uri="{FF2B5EF4-FFF2-40B4-BE49-F238E27FC236}">
                    <a16:creationId xmlns:a16="http://schemas.microsoft.com/office/drawing/2014/main" id="{1A029BCE-0DD9-4BA1-BDF3-9C5FD7ED6E88}"/>
                  </a:ext>
                </a:extLst>
              </p:cNvPr>
              <p:cNvSpPr/>
              <p:nvPr/>
            </p:nvSpPr>
            <p:spPr>
              <a:xfrm rot="16200000">
                <a:off x="6955594" y="-1200447"/>
                <a:ext cx="637711" cy="3739101"/>
              </a:xfrm>
              <a:custGeom>
                <a:avLst/>
                <a:gdLst>
                  <a:gd name="connsiteX0" fmla="*/ 0 w 639684"/>
                  <a:gd name="connsiteY0" fmla="*/ 3738123 h 3829563"/>
                  <a:gd name="connsiteX1" fmla="*/ 0 w 639684"/>
                  <a:gd name="connsiteY1" fmla="*/ 106616 h 3829563"/>
                  <a:gd name="connsiteX2" fmla="*/ 106616 w 639684"/>
                  <a:gd name="connsiteY2" fmla="*/ 0 h 3829563"/>
                  <a:gd name="connsiteX3" fmla="*/ 533068 w 639684"/>
                  <a:gd name="connsiteY3" fmla="*/ 0 h 3829563"/>
                  <a:gd name="connsiteX4" fmla="*/ 639684 w 639684"/>
                  <a:gd name="connsiteY4" fmla="*/ 106616 h 3829563"/>
                  <a:gd name="connsiteX5" fmla="*/ 639684 w 639684"/>
                  <a:gd name="connsiteY5" fmla="*/ 3738123 h 3829563"/>
                  <a:gd name="connsiteX6" fmla="*/ 91440 w 639684"/>
                  <a:gd name="connsiteY6" fmla="*/ 3829563 h 3829563"/>
                  <a:gd name="connsiteX0" fmla="*/ 0 w 639684"/>
                  <a:gd name="connsiteY0" fmla="*/ 3738123 h 3738123"/>
                  <a:gd name="connsiteX1" fmla="*/ 0 w 639684"/>
                  <a:gd name="connsiteY1" fmla="*/ 106616 h 3738123"/>
                  <a:gd name="connsiteX2" fmla="*/ 106616 w 639684"/>
                  <a:gd name="connsiteY2" fmla="*/ 0 h 3738123"/>
                  <a:gd name="connsiteX3" fmla="*/ 533068 w 639684"/>
                  <a:gd name="connsiteY3" fmla="*/ 0 h 3738123"/>
                  <a:gd name="connsiteX4" fmla="*/ 639684 w 639684"/>
                  <a:gd name="connsiteY4" fmla="*/ 106616 h 3738123"/>
                  <a:gd name="connsiteX5" fmla="*/ 639684 w 639684"/>
                  <a:gd name="connsiteY5" fmla="*/ 3738123 h 373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9684" h="3738123">
                    <a:moveTo>
                      <a:pt x="0" y="3738123"/>
                    </a:moveTo>
                    <a:lnTo>
                      <a:pt x="0" y="106616"/>
                    </a:lnTo>
                    <a:cubicBezTo>
                      <a:pt x="0" y="47734"/>
                      <a:pt x="47734" y="0"/>
                      <a:pt x="106616" y="0"/>
                    </a:cubicBezTo>
                    <a:lnTo>
                      <a:pt x="533068" y="0"/>
                    </a:lnTo>
                    <a:cubicBezTo>
                      <a:pt x="591950" y="0"/>
                      <a:pt x="639684" y="47734"/>
                      <a:pt x="639684" y="106616"/>
                    </a:cubicBezTo>
                    <a:lnTo>
                      <a:pt x="639684" y="3738123"/>
                    </a:lnTo>
                  </a:path>
                </a:pathLst>
              </a:custGeom>
              <a:noFill/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b="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grpSp>
            <p:nvGrpSpPr>
              <p:cNvPr id="37" name="Oval 65">
                <a:extLst>
                  <a:ext uri="{FF2B5EF4-FFF2-40B4-BE49-F238E27FC236}">
                    <a16:creationId xmlns:a16="http://schemas.microsoft.com/office/drawing/2014/main" id="{FEF5D4E1-320F-4C85-898B-366BD7E9CF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61212" y="372071"/>
                <a:ext cx="152413" cy="517318"/>
                <a:chOff x="5361535" y="371425"/>
                <a:chExt cx="152400" cy="518160"/>
              </a:xfrm>
            </p:grpSpPr>
            <p:pic>
              <p:nvPicPr>
                <p:cNvPr id="40" name="Oval 65">
                  <a:extLst>
                    <a:ext uri="{FF2B5EF4-FFF2-40B4-BE49-F238E27FC236}">
                      <a16:creationId xmlns:a16="http://schemas.microsoft.com/office/drawing/2014/main" id="{332F498F-73BD-4FB0-B2E4-4AB850F705AA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1535" y="371425"/>
                  <a:ext cx="152400" cy="5181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" name="Text Box 60">
                  <a:extLst>
                    <a:ext uri="{FF2B5EF4-FFF2-40B4-BE49-F238E27FC236}">
                      <a16:creationId xmlns:a16="http://schemas.microsoft.com/office/drawing/2014/main" id="{B9CEE960-0A9F-4D14-A617-93086CDE0F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5239778" y="648707"/>
                  <a:ext cx="360015" cy="985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Tx/>
                    <a:buNone/>
                  </a:pPr>
                  <a:endParaRPr lang="zh-CN" altLang="en-US" b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8" name="Oval 65">
                <a:extLst>
                  <a:ext uri="{FF2B5EF4-FFF2-40B4-BE49-F238E27FC236}">
                    <a16:creationId xmlns:a16="http://schemas.microsoft.com/office/drawing/2014/main" id="{9E16B0ED-4B11-415E-AD52-F08F2F40E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3324" y="607163"/>
                <a:ext cx="492287" cy="139727"/>
              </a:xfrm>
              <a:prstGeom prst="ellipse">
                <a:avLst/>
              </a:prstGeom>
              <a:gradFill rotWithShape="1">
                <a:gsLst>
                  <a:gs pos="0">
                    <a:sysClr val="window" lastClr="FFFFFF"/>
                  </a:gs>
                  <a:gs pos="88000">
                    <a:srgbClr val="00B0F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b="0" kern="0">
                  <a:solidFill>
                    <a:sysClr val="windowText" lastClr="000000"/>
                  </a:solidFill>
                  <a:ea typeface="宋体"/>
                </a:endParaRPr>
              </a:p>
            </p:txBody>
          </p:sp>
          <p:sp>
            <p:nvSpPr>
              <p:cNvPr id="39" name="圆角矩形 7">
                <a:extLst>
                  <a:ext uri="{FF2B5EF4-FFF2-40B4-BE49-F238E27FC236}">
                    <a16:creationId xmlns:a16="http://schemas.microsoft.com/office/drawing/2014/main" id="{AB7DCFA7-B118-4963-9E14-0BFBAA9FCB9F}"/>
                  </a:ext>
                </a:extLst>
              </p:cNvPr>
              <p:cNvSpPr/>
              <p:nvPr/>
            </p:nvSpPr>
            <p:spPr>
              <a:xfrm rot="16200000">
                <a:off x="5884662" y="118051"/>
                <a:ext cx="359329" cy="1431817"/>
              </a:xfrm>
              <a:custGeom>
                <a:avLst/>
                <a:gdLst>
                  <a:gd name="connsiteX0" fmla="*/ 329625 w 1604204"/>
                  <a:gd name="connsiteY0" fmla="*/ 0 h 1838302"/>
                  <a:gd name="connsiteX1" fmla="*/ 1577751 w 1604204"/>
                  <a:gd name="connsiteY1" fmla="*/ 0 h 1838302"/>
                  <a:gd name="connsiteX2" fmla="*/ 1604204 w 1604204"/>
                  <a:gd name="connsiteY2" fmla="*/ 2667 h 1838302"/>
                  <a:gd name="connsiteX3" fmla="*/ 0 w 1604204"/>
                  <a:gd name="connsiteY3" fmla="*/ 1838302 h 1838302"/>
                  <a:gd name="connsiteX4" fmla="*/ 17584 w 1604204"/>
                  <a:gd name="connsiteY4" fmla="*/ 312041 h 1838302"/>
                  <a:gd name="connsiteX5" fmla="*/ 329625 w 1604204"/>
                  <a:gd name="connsiteY5" fmla="*/ 0 h 1838302"/>
                  <a:gd name="connsiteX0" fmla="*/ 329625 w 1577751"/>
                  <a:gd name="connsiteY0" fmla="*/ 0 h 1838302"/>
                  <a:gd name="connsiteX1" fmla="*/ 1577751 w 1577751"/>
                  <a:gd name="connsiteY1" fmla="*/ 0 h 1838302"/>
                  <a:gd name="connsiteX2" fmla="*/ 971158 w 1577751"/>
                  <a:gd name="connsiteY2" fmla="*/ 2667 h 1838302"/>
                  <a:gd name="connsiteX3" fmla="*/ 0 w 1577751"/>
                  <a:gd name="connsiteY3" fmla="*/ 1838302 h 1838302"/>
                  <a:gd name="connsiteX4" fmla="*/ 17584 w 1577751"/>
                  <a:gd name="connsiteY4" fmla="*/ 312041 h 1838302"/>
                  <a:gd name="connsiteX5" fmla="*/ 329625 w 1577751"/>
                  <a:gd name="connsiteY5" fmla="*/ 0 h 1838302"/>
                  <a:gd name="connsiteX0" fmla="*/ 329625 w 971158"/>
                  <a:gd name="connsiteY0" fmla="*/ 0 h 1838302"/>
                  <a:gd name="connsiteX1" fmla="*/ 962289 w 971158"/>
                  <a:gd name="connsiteY1" fmla="*/ 0 h 1838302"/>
                  <a:gd name="connsiteX2" fmla="*/ 971158 w 971158"/>
                  <a:gd name="connsiteY2" fmla="*/ 2667 h 1838302"/>
                  <a:gd name="connsiteX3" fmla="*/ 0 w 971158"/>
                  <a:gd name="connsiteY3" fmla="*/ 1838302 h 1838302"/>
                  <a:gd name="connsiteX4" fmla="*/ 17584 w 971158"/>
                  <a:gd name="connsiteY4" fmla="*/ 312041 h 1838302"/>
                  <a:gd name="connsiteX5" fmla="*/ 329625 w 971158"/>
                  <a:gd name="connsiteY5" fmla="*/ 0 h 183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1158" h="1838302">
                    <a:moveTo>
                      <a:pt x="329625" y="0"/>
                    </a:moveTo>
                    <a:lnTo>
                      <a:pt x="962289" y="0"/>
                    </a:lnTo>
                    <a:lnTo>
                      <a:pt x="971158" y="2667"/>
                    </a:lnTo>
                    <a:lnTo>
                      <a:pt x="0" y="1838302"/>
                    </a:lnTo>
                    <a:cubicBezTo>
                      <a:pt x="0" y="1534702"/>
                      <a:pt x="17584" y="615641"/>
                      <a:pt x="17584" y="312041"/>
                    </a:cubicBezTo>
                    <a:cubicBezTo>
                      <a:pt x="17584" y="139706"/>
                      <a:pt x="157290" y="0"/>
                      <a:pt x="32962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alpha val="66000"/>
                    </a:sysClr>
                  </a:gs>
                  <a:gs pos="100000">
                    <a:srgbClr val="FFFFFF">
                      <a:shade val="100000"/>
                      <a:satMod val="115000"/>
                      <a:alpha val="9000"/>
                    </a:srgb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b="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34" name="TextBox 28">
              <a:extLst>
                <a:ext uri="{FF2B5EF4-FFF2-40B4-BE49-F238E27FC236}">
                  <a16:creationId xmlns:a16="http://schemas.microsoft.com/office/drawing/2014/main" id="{1826A6CE-E762-4115-B77A-C8113B11E41F}"/>
                </a:ext>
              </a:extLst>
            </p:cNvPr>
            <p:cNvSpPr txBox="1"/>
            <p:nvPr/>
          </p:nvSpPr>
          <p:spPr>
            <a:xfrm>
              <a:off x="4300" y="4"/>
              <a:ext cx="1596" cy="3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3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  <a:cs typeface="Calibri" panose="020F0502020204030204" pitchFamily="34" charset="0"/>
                </a:rPr>
                <a:t>圣灵使人脱离罪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0C0D288-9773-479B-AA3B-1F8689A24256}"/>
              </a:ext>
            </a:extLst>
          </p:cNvPr>
          <p:cNvGrpSpPr/>
          <p:nvPr/>
        </p:nvGrpSpPr>
        <p:grpSpPr>
          <a:xfrm>
            <a:off x="2287619" y="5186033"/>
            <a:ext cx="12765024" cy="3477875"/>
            <a:chOff x="2706624" y="5753308"/>
            <a:chExt cx="12765024" cy="347787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73BA23E-7DFC-486E-9BE4-5AD1E3CDF220}"/>
                </a:ext>
              </a:extLst>
            </p:cNvPr>
            <p:cNvSpPr/>
            <p:nvPr/>
          </p:nvSpPr>
          <p:spPr>
            <a:xfrm>
              <a:off x="2706624" y="5753308"/>
              <a:ext cx="12765024" cy="3477875"/>
            </a:xfrm>
            <a:prstGeom prst="roundRect">
              <a:avLst/>
            </a:prstGeom>
            <a:solidFill>
              <a:srgbClr val="FFC000"/>
            </a:solidFill>
            <a:ln w="25400" cap="flat">
              <a:noFill/>
              <a:prstDash val="solid"/>
              <a:rou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C578DE4-DC38-4EA7-8050-D99E76AF78B9}"/>
                </a:ext>
              </a:extLst>
            </p:cNvPr>
            <p:cNvSpPr txBox="1"/>
            <p:nvPr/>
          </p:nvSpPr>
          <p:spPr>
            <a:xfrm>
              <a:off x="3316989" y="7135096"/>
              <a:ext cx="11836908" cy="852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304800">
                <a:lnSpc>
                  <a:spcPct val="12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zh-CN" altLang="zh-CN" sz="4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Calibri" panose="020F0502020204030204" pitchFamily="34" charset="0"/>
                </a:rPr>
                <a:t>与主同钉十架——》向着己、罪、律法死了。</a:t>
              </a:r>
              <a:endParaRPr lang="zh-CN" altLang="zh-CN" sz="4400" dirty="0">
                <a:effectLst/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520330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38A3C8CC-C496-48B7-99F8-BE8763E00DBF}"/>
              </a:ext>
            </a:extLst>
          </p:cNvPr>
          <p:cNvSpPr/>
          <p:nvPr/>
        </p:nvSpPr>
        <p:spPr>
          <a:xfrm>
            <a:off x="271302" y="189601"/>
            <a:ext cx="4133329" cy="72644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/>
              <a:t>2.</a:t>
            </a:r>
            <a:r>
              <a:rPr lang="zh-CN" altLang="en-US" dirty="0"/>
              <a:t>赐生命圣灵的律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27" name="Group 54">
            <a:extLst>
              <a:ext uri="{FF2B5EF4-FFF2-40B4-BE49-F238E27FC236}">
                <a16:creationId xmlns:a16="http://schemas.microsoft.com/office/drawing/2014/main" id="{DEAC8A5A-B55A-492E-BD03-A1CCBB1CD1ED}"/>
              </a:ext>
            </a:extLst>
          </p:cNvPr>
          <p:cNvGrpSpPr>
            <a:grpSpLocks/>
          </p:cNvGrpSpPr>
          <p:nvPr/>
        </p:nvGrpSpPr>
        <p:grpSpPr bwMode="auto">
          <a:xfrm>
            <a:off x="12908259" y="176423"/>
            <a:ext cx="4548274" cy="784174"/>
            <a:chOff x="4300" y="4"/>
            <a:chExt cx="1596" cy="357"/>
          </a:xfrm>
        </p:grpSpPr>
        <p:grpSp>
          <p:nvGrpSpPr>
            <p:cNvPr id="33" name="组合 1">
              <a:extLst>
                <a:ext uri="{FF2B5EF4-FFF2-40B4-BE49-F238E27FC236}">
                  <a16:creationId xmlns:a16="http://schemas.microsoft.com/office/drawing/2014/main" id="{64F9054B-176E-4D65-AEA5-F40148342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4" y="10"/>
              <a:ext cx="1406" cy="351"/>
              <a:chOff x="5173324" y="322608"/>
              <a:chExt cx="3970676" cy="692992"/>
            </a:xfrm>
          </p:grpSpPr>
          <p:sp>
            <p:nvSpPr>
              <p:cNvPr id="35" name="圆角矩形 46">
                <a:extLst>
                  <a:ext uri="{FF2B5EF4-FFF2-40B4-BE49-F238E27FC236}">
                    <a16:creationId xmlns:a16="http://schemas.microsoft.com/office/drawing/2014/main" id="{4694946F-AD63-4798-ACED-6C954776030A}"/>
                  </a:ext>
                </a:extLst>
              </p:cNvPr>
              <p:cNvSpPr/>
              <p:nvPr/>
            </p:nvSpPr>
            <p:spPr>
              <a:xfrm rot="16200000">
                <a:off x="6899712" y="-1228688"/>
                <a:ext cx="692992" cy="3795583"/>
              </a:xfrm>
              <a:custGeom>
                <a:avLst/>
                <a:gdLst/>
                <a:ahLst/>
                <a:cxnLst/>
                <a:rect l="l" t="t" r="r" b="b"/>
                <a:pathLst>
                  <a:path w="692991" h="3794206">
                    <a:moveTo>
                      <a:pt x="692991" y="115501"/>
                    </a:moveTo>
                    <a:lnTo>
                      <a:pt x="692991" y="3794206"/>
                    </a:lnTo>
                    <a:lnTo>
                      <a:pt x="0" y="3794206"/>
                    </a:lnTo>
                    <a:lnTo>
                      <a:pt x="0" y="115501"/>
                    </a:lnTo>
                    <a:cubicBezTo>
                      <a:pt x="0" y="51712"/>
                      <a:pt x="51712" y="0"/>
                      <a:pt x="115501" y="0"/>
                    </a:cubicBezTo>
                    <a:lnTo>
                      <a:pt x="577490" y="0"/>
                    </a:lnTo>
                    <a:cubicBezTo>
                      <a:pt x="641279" y="0"/>
                      <a:pt x="692991" y="51712"/>
                      <a:pt x="692991" y="115501"/>
                    </a:cubicBezTo>
                    <a:close/>
                  </a:path>
                </a:pathLst>
              </a:custGeom>
              <a:gradFill flip="none" rotWithShape="1">
                <a:gsLst>
                  <a:gs pos="30000">
                    <a:srgbClr val="0C62B9"/>
                  </a:gs>
                  <a:gs pos="0">
                    <a:srgbClr val="0E58B2"/>
                  </a:gs>
                  <a:gs pos="73000">
                    <a:srgbClr val="00B0F0"/>
                  </a:gs>
                </a:gsLst>
                <a:lin ang="135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b="0" kern="0" dirty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6" name="圆角矩形 47">
                <a:extLst>
                  <a:ext uri="{FF2B5EF4-FFF2-40B4-BE49-F238E27FC236}">
                    <a16:creationId xmlns:a16="http://schemas.microsoft.com/office/drawing/2014/main" id="{1A029BCE-0DD9-4BA1-BDF3-9C5FD7ED6E88}"/>
                  </a:ext>
                </a:extLst>
              </p:cNvPr>
              <p:cNvSpPr/>
              <p:nvPr/>
            </p:nvSpPr>
            <p:spPr>
              <a:xfrm rot="16200000">
                <a:off x="6955594" y="-1200447"/>
                <a:ext cx="637711" cy="3739101"/>
              </a:xfrm>
              <a:custGeom>
                <a:avLst/>
                <a:gdLst>
                  <a:gd name="connsiteX0" fmla="*/ 0 w 639684"/>
                  <a:gd name="connsiteY0" fmla="*/ 3738123 h 3829563"/>
                  <a:gd name="connsiteX1" fmla="*/ 0 w 639684"/>
                  <a:gd name="connsiteY1" fmla="*/ 106616 h 3829563"/>
                  <a:gd name="connsiteX2" fmla="*/ 106616 w 639684"/>
                  <a:gd name="connsiteY2" fmla="*/ 0 h 3829563"/>
                  <a:gd name="connsiteX3" fmla="*/ 533068 w 639684"/>
                  <a:gd name="connsiteY3" fmla="*/ 0 h 3829563"/>
                  <a:gd name="connsiteX4" fmla="*/ 639684 w 639684"/>
                  <a:gd name="connsiteY4" fmla="*/ 106616 h 3829563"/>
                  <a:gd name="connsiteX5" fmla="*/ 639684 w 639684"/>
                  <a:gd name="connsiteY5" fmla="*/ 3738123 h 3829563"/>
                  <a:gd name="connsiteX6" fmla="*/ 91440 w 639684"/>
                  <a:gd name="connsiteY6" fmla="*/ 3829563 h 3829563"/>
                  <a:gd name="connsiteX0" fmla="*/ 0 w 639684"/>
                  <a:gd name="connsiteY0" fmla="*/ 3738123 h 3738123"/>
                  <a:gd name="connsiteX1" fmla="*/ 0 w 639684"/>
                  <a:gd name="connsiteY1" fmla="*/ 106616 h 3738123"/>
                  <a:gd name="connsiteX2" fmla="*/ 106616 w 639684"/>
                  <a:gd name="connsiteY2" fmla="*/ 0 h 3738123"/>
                  <a:gd name="connsiteX3" fmla="*/ 533068 w 639684"/>
                  <a:gd name="connsiteY3" fmla="*/ 0 h 3738123"/>
                  <a:gd name="connsiteX4" fmla="*/ 639684 w 639684"/>
                  <a:gd name="connsiteY4" fmla="*/ 106616 h 3738123"/>
                  <a:gd name="connsiteX5" fmla="*/ 639684 w 639684"/>
                  <a:gd name="connsiteY5" fmla="*/ 3738123 h 373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9684" h="3738123">
                    <a:moveTo>
                      <a:pt x="0" y="3738123"/>
                    </a:moveTo>
                    <a:lnTo>
                      <a:pt x="0" y="106616"/>
                    </a:lnTo>
                    <a:cubicBezTo>
                      <a:pt x="0" y="47734"/>
                      <a:pt x="47734" y="0"/>
                      <a:pt x="106616" y="0"/>
                    </a:cubicBezTo>
                    <a:lnTo>
                      <a:pt x="533068" y="0"/>
                    </a:lnTo>
                    <a:cubicBezTo>
                      <a:pt x="591950" y="0"/>
                      <a:pt x="639684" y="47734"/>
                      <a:pt x="639684" y="106616"/>
                    </a:cubicBezTo>
                    <a:lnTo>
                      <a:pt x="639684" y="3738123"/>
                    </a:lnTo>
                  </a:path>
                </a:pathLst>
              </a:custGeom>
              <a:noFill/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b="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grpSp>
            <p:nvGrpSpPr>
              <p:cNvPr id="37" name="Oval 65">
                <a:extLst>
                  <a:ext uri="{FF2B5EF4-FFF2-40B4-BE49-F238E27FC236}">
                    <a16:creationId xmlns:a16="http://schemas.microsoft.com/office/drawing/2014/main" id="{FEF5D4E1-320F-4C85-898B-366BD7E9CF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61212" y="372071"/>
                <a:ext cx="152413" cy="517318"/>
                <a:chOff x="5361535" y="371425"/>
                <a:chExt cx="152400" cy="518160"/>
              </a:xfrm>
            </p:grpSpPr>
            <p:pic>
              <p:nvPicPr>
                <p:cNvPr id="40" name="Oval 65">
                  <a:extLst>
                    <a:ext uri="{FF2B5EF4-FFF2-40B4-BE49-F238E27FC236}">
                      <a16:creationId xmlns:a16="http://schemas.microsoft.com/office/drawing/2014/main" id="{332F498F-73BD-4FB0-B2E4-4AB850F705AA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1535" y="371425"/>
                  <a:ext cx="152400" cy="5181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" name="Text Box 60">
                  <a:extLst>
                    <a:ext uri="{FF2B5EF4-FFF2-40B4-BE49-F238E27FC236}">
                      <a16:creationId xmlns:a16="http://schemas.microsoft.com/office/drawing/2014/main" id="{B9CEE960-0A9F-4D14-A617-93086CDE0F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5239778" y="648707"/>
                  <a:ext cx="360015" cy="985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Tx/>
                    <a:buNone/>
                  </a:pPr>
                  <a:endParaRPr lang="zh-CN" altLang="en-US" b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8" name="Oval 65">
                <a:extLst>
                  <a:ext uri="{FF2B5EF4-FFF2-40B4-BE49-F238E27FC236}">
                    <a16:creationId xmlns:a16="http://schemas.microsoft.com/office/drawing/2014/main" id="{9E16B0ED-4B11-415E-AD52-F08F2F40E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3324" y="607163"/>
                <a:ext cx="492287" cy="139727"/>
              </a:xfrm>
              <a:prstGeom prst="ellipse">
                <a:avLst/>
              </a:prstGeom>
              <a:gradFill rotWithShape="1">
                <a:gsLst>
                  <a:gs pos="0">
                    <a:sysClr val="window" lastClr="FFFFFF"/>
                  </a:gs>
                  <a:gs pos="88000">
                    <a:srgbClr val="00B0F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b="0" kern="0">
                  <a:solidFill>
                    <a:sysClr val="windowText" lastClr="000000"/>
                  </a:solidFill>
                  <a:ea typeface="宋体"/>
                </a:endParaRPr>
              </a:p>
            </p:txBody>
          </p:sp>
          <p:sp>
            <p:nvSpPr>
              <p:cNvPr id="39" name="圆角矩形 7">
                <a:extLst>
                  <a:ext uri="{FF2B5EF4-FFF2-40B4-BE49-F238E27FC236}">
                    <a16:creationId xmlns:a16="http://schemas.microsoft.com/office/drawing/2014/main" id="{AB7DCFA7-B118-4963-9E14-0BFBAA9FCB9F}"/>
                  </a:ext>
                </a:extLst>
              </p:cNvPr>
              <p:cNvSpPr/>
              <p:nvPr/>
            </p:nvSpPr>
            <p:spPr>
              <a:xfrm rot="16200000">
                <a:off x="5884662" y="118051"/>
                <a:ext cx="359329" cy="1431817"/>
              </a:xfrm>
              <a:custGeom>
                <a:avLst/>
                <a:gdLst>
                  <a:gd name="connsiteX0" fmla="*/ 329625 w 1604204"/>
                  <a:gd name="connsiteY0" fmla="*/ 0 h 1838302"/>
                  <a:gd name="connsiteX1" fmla="*/ 1577751 w 1604204"/>
                  <a:gd name="connsiteY1" fmla="*/ 0 h 1838302"/>
                  <a:gd name="connsiteX2" fmla="*/ 1604204 w 1604204"/>
                  <a:gd name="connsiteY2" fmla="*/ 2667 h 1838302"/>
                  <a:gd name="connsiteX3" fmla="*/ 0 w 1604204"/>
                  <a:gd name="connsiteY3" fmla="*/ 1838302 h 1838302"/>
                  <a:gd name="connsiteX4" fmla="*/ 17584 w 1604204"/>
                  <a:gd name="connsiteY4" fmla="*/ 312041 h 1838302"/>
                  <a:gd name="connsiteX5" fmla="*/ 329625 w 1604204"/>
                  <a:gd name="connsiteY5" fmla="*/ 0 h 1838302"/>
                  <a:gd name="connsiteX0" fmla="*/ 329625 w 1577751"/>
                  <a:gd name="connsiteY0" fmla="*/ 0 h 1838302"/>
                  <a:gd name="connsiteX1" fmla="*/ 1577751 w 1577751"/>
                  <a:gd name="connsiteY1" fmla="*/ 0 h 1838302"/>
                  <a:gd name="connsiteX2" fmla="*/ 971158 w 1577751"/>
                  <a:gd name="connsiteY2" fmla="*/ 2667 h 1838302"/>
                  <a:gd name="connsiteX3" fmla="*/ 0 w 1577751"/>
                  <a:gd name="connsiteY3" fmla="*/ 1838302 h 1838302"/>
                  <a:gd name="connsiteX4" fmla="*/ 17584 w 1577751"/>
                  <a:gd name="connsiteY4" fmla="*/ 312041 h 1838302"/>
                  <a:gd name="connsiteX5" fmla="*/ 329625 w 1577751"/>
                  <a:gd name="connsiteY5" fmla="*/ 0 h 1838302"/>
                  <a:gd name="connsiteX0" fmla="*/ 329625 w 971158"/>
                  <a:gd name="connsiteY0" fmla="*/ 0 h 1838302"/>
                  <a:gd name="connsiteX1" fmla="*/ 962289 w 971158"/>
                  <a:gd name="connsiteY1" fmla="*/ 0 h 1838302"/>
                  <a:gd name="connsiteX2" fmla="*/ 971158 w 971158"/>
                  <a:gd name="connsiteY2" fmla="*/ 2667 h 1838302"/>
                  <a:gd name="connsiteX3" fmla="*/ 0 w 971158"/>
                  <a:gd name="connsiteY3" fmla="*/ 1838302 h 1838302"/>
                  <a:gd name="connsiteX4" fmla="*/ 17584 w 971158"/>
                  <a:gd name="connsiteY4" fmla="*/ 312041 h 1838302"/>
                  <a:gd name="connsiteX5" fmla="*/ 329625 w 971158"/>
                  <a:gd name="connsiteY5" fmla="*/ 0 h 183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1158" h="1838302">
                    <a:moveTo>
                      <a:pt x="329625" y="0"/>
                    </a:moveTo>
                    <a:lnTo>
                      <a:pt x="962289" y="0"/>
                    </a:lnTo>
                    <a:lnTo>
                      <a:pt x="971158" y="2667"/>
                    </a:lnTo>
                    <a:lnTo>
                      <a:pt x="0" y="1838302"/>
                    </a:lnTo>
                    <a:cubicBezTo>
                      <a:pt x="0" y="1534702"/>
                      <a:pt x="17584" y="615641"/>
                      <a:pt x="17584" y="312041"/>
                    </a:cubicBezTo>
                    <a:cubicBezTo>
                      <a:pt x="17584" y="139706"/>
                      <a:pt x="157290" y="0"/>
                      <a:pt x="32962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alpha val="66000"/>
                    </a:sysClr>
                  </a:gs>
                  <a:gs pos="100000">
                    <a:srgbClr val="FFFFFF">
                      <a:shade val="100000"/>
                      <a:satMod val="115000"/>
                      <a:alpha val="9000"/>
                    </a:srgb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b="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34" name="TextBox 28">
              <a:extLst>
                <a:ext uri="{FF2B5EF4-FFF2-40B4-BE49-F238E27FC236}">
                  <a16:creationId xmlns:a16="http://schemas.microsoft.com/office/drawing/2014/main" id="{1826A6CE-E762-4115-B77A-C8113B11E41F}"/>
                </a:ext>
              </a:extLst>
            </p:cNvPr>
            <p:cNvSpPr txBox="1"/>
            <p:nvPr/>
          </p:nvSpPr>
          <p:spPr>
            <a:xfrm>
              <a:off x="4300" y="4"/>
              <a:ext cx="1596" cy="3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3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  <a:cs typeface="Calibri" panose="020F0502020204030204" pitchFamily="34" charset="0"/>
                </a:rPr>
                <a:t>圣灵使人脱离罪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0B8E2B8-CA73-4C73-A3B8-9ACFE282B8BC}"/>
              </a:ext>
            </a:extLst>
          </p:cNvPr>
          <p:cNvGrpSpPr/>
          <p:nvPr/>
        </p:nvGrpSpPr>
        <p:grpSpPr>
          <a:xfrm>
            <a:off x="990969" y="2331975"/>
            <a:ext cx="8332486" cy="5089650"/>
            <a:chOff x="510876" y="2676780"/>
            <a:chExt cx="6476860" cy="2985032"/>
          </a:xfrm>
        </p:grpSpPr>
        <p:pic>
          <p:nvPicPr>
            <p:cNvPr id="49" name="Picture 16">
              <a:extLst>
                <a:ext uri="{FF2B5EF4-FFF2-40B4-BE49-F238E27FC236}">
                  <a16:creationId xmlns:a16="http://schemas.microsoft.com/office/drawing/2014/main" id="{CEC9F7A0-2142-45FA-BAB9-EDF6D00DB6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1338" y="2676780"/>
              <a:ext cx="1196975" cy="2959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17">
              <a:extLst>
                <a:ext uri="{FF2B5EF4-FFF2-40B4-BE49-F238E27FC236}">
                  <a16:creationId xmlns:a16="http://schemas.microsoft.com/office/drawing/2014/main" id="{4419D5E8-F7DB-4E51-81B6-F945EB4A89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4800" y="2676780"/>
              <a:ext cx="1196975" cy="2959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18">
              <a:extLst>
                <a:ext uri="{FF2B5EF4-FFF2-40B4-BE49-F238E27FC236}">
                  <a16:creationId xmlns:a16="http://schemas.microsoft.com/office/drawing/2014/main" id="{107C467A-F22E-479C-8E3A-542A86C895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3163" y="3756280"/>
              <a:ext cx="106362" cy="263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9">
              <a:extLst>
                <a:ext uri="{FF2B5EF4-FFF2-40B4-BE49-F238E27FC236}">
                  <a16:creationId xmlns:a16="http://schemas.microsoft.com/office/drawing/2014/main" id="{FE762DD5-903C-4BCB-A6CF-52F7A08847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0600" y="3756280"/>
              <a:ext cx="106363" cy="263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20">
              <a:extLst>
                <a:ext uri="{FF2B5EF4-FFF2-40B4-BE49-F238E27FC236}">
                  <a16:creationId xmlns:a16="http://schemas.microsoft.com/office/drawing/2014/main" id="{466BD6B7-733F-4F6B-882D-D3FBDA1AF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489" y="5110334"/>
              <a:ext cx="816546" cy="368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3200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亚当</a:t>
              </a:r>
            </a:p>
          </p:txBody>
        </p:sp>
        <p:sp>
          <p:nvSpPr>
            <p:cNvPr id="54" name="Rectangle 21">
              <a:extLst>
                <a:ext uri="{FF2B5EF4-FFF2-40B4-BE49-F238E27FC236}">
                  <a16:creationId xmlns:a16="http://schemas.microsoft.com/office/drawing/2014/main" id="{BF50A673-6804-4F1D-ACDA-DDC19D132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5097" y="5096279"/>
              <a:ext cx="899868" cy="4075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基督</a:t>
              </a:r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D105FC18-AC33-4AB8-98D9-B96012828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500" y="3613405"/>
              <a:ext cx="2159000" cy="215900"/>
            </a:xfrm>
            <a:custGeom>
              <a:avLst/>
              <a:gdLst>
                <a:gd name="T0" fmla="*/ 0 w 1315"/>
                <a:gd name="T1" fmla="*/ 136 h 136"/>
                <a:gd name="T2" fmla="*/ 589 w 1315"/>
                <a:gd name="T3" fmla="*/ 0 h 136"/>
                <a:gd name="T4" fmla="*/ 1315 w 1315"/>
                <a:gd name="T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15" h="136">
                  <a:moveTo>
                    <a:pt x="0" y="136"/>
                  </a:moveTo>
                  <a:cubicBezTo>
                    <a:pt x="185" y="68"/>
                    <a:pt x="370" y="0"/>
                    <a:pt x="589" y="0"/>
                  </a:cubicBezTo>
                  <a:cubicBezTo>
                    <a:pt x="808" y="0"/>
                    <a:pt x="1149" y="83"/>
                    <a:pt x="1315" y="136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23">
              <a:extLst>
                <a:ext uri="{FF2B5EF4-FFF2-40B4-BE49-F238E27FC236}">
                  <a16:creationId xmlns:a16="http://schemas.microsoft.com/office/drawing/2014/main" id="{ACB163D6-71B5-4D05-9D15-7AC362EB6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413" y="3684843"/>
              <a:ext cx="865187" cy="144462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24">
              <a:extLst>
                <a:ext uri="{FF2B5EF4-FFF2-40B4-BE49-F238E27FC236}">
                  <a16:creationId xmlns:a16="http://schemas.microsoft.com/office/drawing/2014/main" id="{7C8FD572-890D-4CA5-816F-140CA0D1A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876" y="3448305"/>
              <a:ext cx="524924" cy="4075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我</a:t>
              </a:r>
            </a:p>
          </p:txBody>
        </p:sp>
        <p:sp>
          <p:nvSpPr>
            <p:cNvPr id="58" name="Text Box 25">
              <a:extLst>
                <a:ext uri="{FF2B5EF4-FFF2-40B4-BE49-F238E27FC236}">
                  <a16:creationId xmlns:a16="http://schemas.microsoft.com/office/drawing/2014/main" id="{BFEB3558-A226-4A29-9B61-7C9A0677B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7941" y="5004696"/>
              <a:ext cx="1399795" cy="579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rgbClr val="0070C0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第二个人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rgbClr val="0070C0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末后的亚当</a:t>
              </a:r>
              <a:endParaRPr lang="zh-TW" altLang="en-US" sz="2400" dirty="0">
                <a:solidFill>
                  <a:srgbClr val="0070C0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59" name="AutoShape 26">
              <a:extLst>
                <a:ext uri="{FF2B5EF4-FFF2-40B4-BE49-F238E27FC236}">
                  <a16:creationId xmlns:a16="http://schemas.microsoft.com/office/drawing/2014/main" id="{7074F00F-F974-4008-9E58-BE751C5B1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0374" y="5081840"/>
              <a:ext cx="210054" cy="579972"/>
            </a:xfrm>
            <a:prstGeom prst="leftBrace">
              <a:avLst>
                <a:gd name="adj1" fmla="val 65580"/>
                <a:gd name="adj2" fmla="val 50000"/>
              </a:avLst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B7128538-7ADE-4ECB-8921-99C79EBECE18}"/>
              </a:ext>
            </a:extLst>
          </p:cNvPr>
          <p:cNvSpPr txBox="1"/>
          <p:nvPr/>
        </p:nvSpPr>
        <p:spPr>
          <a:xfrm>
            <a:off x="1126430" y="7759380"/>
            <a:ext cx="319420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与亚当联合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1F50919-4A09-40E0-90DE-A09538489E12}"/>
              </a:ext>
            </a:extLst>
          </p:cNvPr>
          <p:cNvSpPr txBox="1"/>
          <p:nvPr/>
        </p:nvSpPr>
        <p:spPr>
          <a:xfrm>
            <a:off x="4118428" y="7765890"/>
            <a:ext cx="319420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与基督联合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25299DD-E1DB-4378-A5DE-A1EAB1C3FF3F}"/>
              </a:ext>
            </a:extLst>
          </p:cNvPr>
          <p:cNvSpPr/>
          <p:nvPr/>
        </p:nvSpPr>
        <p:spPr>
          <a:xfrm>
            <a:off x="10307998" y="3806259"/>
            <a:ext cx="604129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“我已经与基督同钉十字架，现在活着的不再是我，乃是基督在我里面活着。</a:t>
            </a:r>
            <a:r>
              <a:rPr lang="en-US" altLang="zh-CN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zh-CN" altLang="en-US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加</a:t>
            </a:r>
            <a:r>
              <a:rPr lang="en-US" altLang="zh-CN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2:20)”</a:t>
            </a:r>
            <a:endParaRPr lang="zh-CN" altLang="en-US" sz="4400" b="1" i="1" dirty="0">
              <a:solidFill>
                <a:schemeClr val="bg1"/>
              </a:solidFill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8476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38A3C8CC-C496-48B7-99F8-BE8763E00DBF}"/>
              </a:ext>
            </a:extLst>
          </p:cNvPr>
          <p:cNvSpPr/>
          <p:nvPr/>
        </p:nvSpPr>
        <p:spPr>
          <a:xfrm>
            <a:off x="271302" y="189601"/>
            <a:ext cx="4133329" cy="72644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/>
              <a:t>2.</a:t>
            </a:r>
            <a:r>
              <a:rPr lang="zh-CN" altLang="en-US" dirty="0"/>
              <a:t>赐生命圣灵的律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27" name="Group 54">
            <a:extLst>
              <a:ext uri="{FF2B5EF4-FFF2-40B4-BE49-F238E27FC236}">
                <a16:creationId xmlns:a16="http://schemas.microsoft.com/office/drawing/2014/main" id="{DEAC8A5A-B55A-492E-BD03-A1CCBB1CD1ED}"/>
              </a:ext>
            </a:extLst>
          </p:cNvPr>
          <p:cNvGrpSpPr>
            <a:grpSpLocks/>
          </p:cNvGrpSpPr>
          <p:nvPr/>
        </p:nvGrpSpPr>
        <p:grpSpPr bwMode="auto">
          <a:xfrm>
            <a:off x="12908259" y="176423"/>
            <a:ext cx="4548274" cy="784174"/>
            <a:chOff x="4300" y="4"/>
            <a:chExt cx="1596" cy="357"/>
          </a:xfrm>
        </p:grpSpPr>
        <p:grpSp>
          <p:nvGrpSpPr>
            <p:cNvPr id="33" name="组合 1">
              <a:extLst>
                <a:ext uri="{FF2B5EF4-FFF2-40B4-BE49-F238E27FC236}">
                  <a16:creationId xmlns:a16="http://schemas.microsoft.com/office/drawing/2014/main" id="{64F9054B-176E-4D65-AEA5-F40148342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4" y="10"/>
              <a:ext cx="1406" cy="351"/>
              <a:chOff x="5173324" y="322608"/>
              <a:chExt cx="3970676" cy="692992"/>
            </a:xfrm>
          </p:grpSpPr>
          <p:sp>
            <p:nvSpPr>
              <p:cNvPr id="35" name="圆角矩形 46">
                <a:extLst>
                  <a:ext uri="{FF2B5EF4-FFF2-40B4-BE49-F238E27FC236}">
                    <a16:creationId xmlns:a16="http://schemas.microsoft.com/office/drawing/2014/main" id="{4694946F-AD63-4798-ACED-6C954776030A}"/>
                  </a:ext>
                </a:extLst>
              </p:cNvPr>
              <p:cNvSpPr/>
              <p:nvPr/>
            </p:nvSpPr>
            <p:spPr>
              <a:xfrm rot="16200000">
                <a:off x="6899712" y="-1228688"/>
                <a:ext cx="692992" cy="3795583"/>
              </a:xfrm>
              <a:custGeom>
                <a:avLst/>
                <a:gdLst/>
                <a:ahLst/>
                <a:cxnLst/>
                <a:rect l="l" t="t" r="r" b="b"/>
                <a:pathLst>
                  <a:path w="692991" h="3794206">
                    <a:moveTo>
                      <a:pt x="692991" y="115501"/>
                    </a:moveTo>
                    <a:lnTo>
                      <a:pt x="692991" y="3794206"/>
                    </a:lnTo>
                    <a:lnTo>
                      <a:pt x="0" y="3794206"/>
                    </a:lnTo>
                    <a:lnTo>
                      <a:pt x="0" y="115501"/>
                    </a:lnTo>
                    <a:cubicBezTo>
                      <a:pt x="0" y="51712"/>
                      <a:pt x="51712" y="0"/>
                      <a:pt x="115501" y="0"/>
                    </a:cubicBezTo>
                    <a:lnTo>
                      <a:pt x="577490" y="0"/>
                    </a:lnTo>
                    <a:cubicBezTo>
                      <a:pt x="641279" y="0"/>
                      <a:pt x="692991" y="51712"/>
                      <a:pt x="692991" y="115501"/>
                    </a:cubicBezTo>
                    <a:close/>
                  </a:path>
                </a:pathLst>
              </a:custGeom>
              <a:gradFill flip="none" rotWithShape="1">
                <a:gsLst>
                  <a:gs pos="30000">
                    <a:srgbClr val="0C62B9"/>
                  </a:gs>
                  <a:gs pos="0">
                    <a:srgbClr val="0E58B2"/>
                  </a:gs>
                  <a:gs pos="73000">
                    <a:srgbClr val="00B0F0"/>
                  </a:gs>
                </a:gsLst>
                <a:lin ang="135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b="0" kern="0" dirty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6" name="圆角矩形 47">
                <a:extLst>
                  <a:ext uri="{FF2B5EF4-FFF2-40B4-BE49-F238E27FC236}">
                    <a16:creationId xmlns:a16="http://schemas.microsoft.com/office/drawing/2014/main" id="{1A029BCE-0DD9-4BA1-BDF3-9C5FD7ED6E88}"/>
                  </a:ext>
                </a:extLst>
              </p:cNvPr>
              <p:cNvSpPr/>
              <p:nvPr/>
            </p:nvSpPr>
            <p:spPr>
              <a:xfrm rot="16200000">
                <a:off x="6955594" y="-1200447"/>
                <a:ext cx="637711" cy="3739101"/>
              </a:xfrm>
              <a:custGeom>
                <a:avLst/>
                <a:gdLst>
                  <a:gd name="connsiteX0" fmla="*/ 0 w 639684"/>
                  <a:gd name="connsiteY0" fmla="*/ 3738123 h 3829563"/>
                  <a:gd name="connsiteX1" fmla="*/ 0 w 639684"/>
                  <a:gd name="connsiteY1" fmla="*/ 106616 h 3829563"/>
                  <a:gd name="connsiteX2" fmla="*/ 106616 w 639684"/>
                  <a:gd name="connsiteY2" fmla="*/ 0 h 3829563"/>
                  <a:gd name="connsiteX3" fmla="*/ 533068 w 639684"/>
                  <a:gd name="connsiteY3" fmla="*/ 0 h 3829563"/>
                  <a:gd name="connsiteX4" fmla="*/ 639684 w 639684"/>
                  <a:gd name="connsiteY4" fmla="*/ 106616 h 3829563"/>
                  <a:gd name="connsiteX5" fmla="*/ 639684 w 639684"/>
                  <a:gd name="connsiteY5" fmla="*/ 3738123 h 3829563"/>
                  <a:gd name="connsiteX6" fmla="*/ 91440 w 639684"/>
                  <a:gd name="connsiteY6" fmla="*/ 3829563 h 3829563"/>
                  <a:gd name="connsiteX0" fmla="*/ 0 w 639684"/>
                  <a:gd name="connsiteY0" fmla="*/ 3738123 h 3738123"/>
                  <a:gd name="connsiteX1" fmla="*/ 0 w 639684"/>
                  <a:gd name="connsiteY1" fmla="*/ 106616 h 3738123"/>
                  <a:gd name="connsiteX2" fmla="*/ 106616 w 639684"/>
                  <a:gd name="connsiteY2" fmla="*/ 0 h 3738123"/>
                  <a:gd name="connsiteX3" fmla="*/ 533068 w 639684"/>
                  <a:gd name="connsiteY3" fmla="*/ 0 h 3738123"/>
                  <a:gd name="connsiteX4" fmla="*/ 639684 w 639684"/>
                  <a:gd name="connsiteY4" fmla="*/ 106616 h 3738123"/>
                  <a:gd name="connsiteX5" fmla="*/ 639684 w 639684"/>
                  <a:gd name="connsiteY5" fmla="*/ 3738123 h 373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9684" h="3738123">
                    <a:moveTo>
                      <a:pt x="0" y="3738123"/>
                    </a:moveTo>
                    <a:lnTo>
                      <a:pt x="0" y="106616"/>
                    </a:lnTo>
                    <a:cubicBezTo>
                      <a:pt x="0" y="47734"/>
                      <a:pt x="47734" y="0"/>
                      <a:pt x="106616" y="0"/>
                    </a:cubicBezTo>
                    <a:lnTo>
                      <a:pt x="533068" y="0"/>
                    </a:lnTo>
                    <a:cubicBezTo>
                      <a:pt x="591950" y="0"/>
                      <a:pt x="639684" y="47734"/>
                      <a:pt x="639684" y="106616"/>
                    </a:cubicBezTo>
                    <a:lnTo>
                      <a:pt x="639684" y="3738123"/>
                    </a:lnTo>
                  </a:path>
                </a:pathLst>
              </a:custGeom>
              <a:noFill/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b="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grpSp>
            <p:nvGrpSpPr>
              <p:cNvPr id="37" name="Oval 65">
                <a:extLst>
                  <a:ext uri="{FF2B5EF4-FFF2-40B4-BE49-F238E27FC236}">
                    <a16:creationId xmlns:a16="http://schemas.microsoft.com/office/drawing/2014/main" id="{FEF5D4E1-320F-4C85-898B-366BD7E9CF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61212" y="372071"/>
                <a:ext cx="152413" cy="517318"/>
                <a:chOff x="5361535" y="371425"/>
                <a:chExt cx="152400" cy="518160"/>
              </a:xfrm>
            </p:grpSpPr>
            <p:pic>
              <p:nvPicPr>
                <p:cNvPr id="40" name="Oval 65">
                  <a:extLst>
                    <a:ext uri="{FF2B5EF4-FFF2-40B4-BE49-F238E27FC236}">
                      <a16:creationId xmlns:a16="http://schemas.microsoft.com/office/drawing/2014/main" id="{332F498F-73BD-4FB0-B2E4-4AB850F705AA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1535" y="371425"/>
                  <a:ext cx="152400" cy="5181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" name="Text Box 60">
                  <a:extLst>
                    <a:ext uri="{FF2B5EF4-FFF2-40B4-BE49-F238E27FC236}">
                      <a16:creationId xmlns:a16="http://schemas.microsoft.com/office/drawing/2014/main" id="{B9CEE960-0A9F-4D14-A617-93086CDE0F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5239778" y="648707"/>
                  <a:ext cx="360015" cy="985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Tx/>
                    <a:buNone/>
                  </a:pPr>
                  <a:endParaRPr lang="zh-CN" altLang="en-US" b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8" name="Oval 65">
                <a:extLst>
                  <a:ext uri="{FF2B5EF4-FFF2-40B4-BE49-F238E27FC236}">
                    <a16:creationId xmlns:a16="http://schemas.microsoft.com/office/drawing/2014/main" id="{9E16B0ED-4B11-415E-AD52-F08F2F40E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3324" y="607163"/>
                <a:ext cx="492287" cy="139727"/>
              </a:xfrm>
              <a:prstGeom prst="ellipse">
                <a:avLst/>
              </a:prstGeom>
              <a:gradFill rotWithShape="1">
                <a:gsLst>
                  <a:gs pos="0">
                    <a:sysClr val="window" lastClr="FFFFFF"/>
                  </a:gs>
                  <a:gs pos="88000">
                    <a:srgbClr val="00B0F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b="0" kern="0">
                  <a:solidFill>
                    <a:sysClr val="windowText" lastClr="000000"/>
                  </a:solidFill>
                  <a:ea typeface="宋体"/>
                </a:endParaRPr>
              </a:p>
            </p:txBody>
          </p:sp>
          <p:sp>
            <p:nvSpPr>
              <p:cNvPr id="39" name="圆角矩形 7">
                <a:extLst>
                  <a:ext uri="{FF2B5EF4-FFF2-40B4-BE49-F238E27FC236}">
                    <a16:creationId xmlns:a16="http://schemas.microsoft.com/office/drawing/2014/main" id="{AB7DCFA7-B118-4963-9E14-0BFBAA9FCB9F}"/>
                  </a:ext>
                </a:extLst>
              </p:cNvPr>
              <p:cNvSpPr/>
              <p:nvPr/>
            </p:nvSpPr>
            <p:spPr>
              <a:xfrm rot="16200000">
                <a:off x="5884662" y="118051"/>
                <a:ext cx="359329" cy="1431817"/>
              </a:xfrm>
              <a:custGeom>
                <a:avLst/>
                <a:gdLst>
                  <a:gd name="connsiteX0" fmla="*/ 329625 w 1604204"/>
                  <a:gd name="connsiteY0" fmla="*/ 0 h 1838302"/>
                  <a:gd name="connsiteX1" fmla="*/ 1577751 w 1604204"/>
                  <a:gd name="connsiteY1" fmla="*/ 0 h 1838302"/>
                  <a:gd name="connsiteX2" fmla="*/ 1604204 w 1604204"/>
                  <a:gd name="connsiteY2" fmla="*/ 2667 h 1838302"/>
                  <a:gd name="connsiteX3" fmla="*/ 0 w 1604204"/>
                  <a:gd name="connsiteY3" fmla="*/ 1838302 h 1838302"/>
                  <a:gd name="connsiteX4" fmla="*/ 17584 w 1604204"/>
                  <a:gd name="connsiteY4" fmla="*/ 312041 h 1838302"/>
                  <a:gd name="connsiteX5" fmla="*/ 329625 w 1604204"/>
                  <a:gd name="connsiteY5" fmla="*/ 0 h 1838302"/>
                  <a:gd name="connsiteX0" fmla="*/ 329625 w 1577751"/>
                  <a:gd name="connsiteY0" fmla="*/ 0 h 1838302"/>
                  <a:gd name="connsiteX1" fmla="*/ 1577751 w 1577751"/>
                  <a:gd name="connsiteY1" fmla="*/ 0 h 1838302"/>
                  <a:gd name="connsiteX2" fmla="*/ 971158 w 1577751"/>
                  <a:gd name="connsiteY2" fmla="*/ 2667 h 1838302"/>
                  <a:gd name="connsiteX3" fmla="*/ 0 w 1577751"/>
                  <a:gd name="connsiteY3" fmla="*/ 1838302 h 1838302"/>
                  <a:gd name="connsiteX4" fmla="*/ 17584 w 1577751"/>
                  <a:gd name="connsiteY4" fmla="*/ 312041 h 1838302"/>
                  <a:gd name="connsiteX5" fmla="*/ 329625 w 1577751"/>
                  <a:gd name="connsiteY5" fmla="*/ 0 h 1838302"/>
                  <a:gd name="connsiteX0" fmla="*/ 329625 w 971158"/>
                  <a:gd name="connsiteY0" fmla="*/ 0 h 1838302"/>
                  <a:gd name="connsiteX1" fmla="*/ 962289 w 971158"/>
                  <a:gd name="connsiteY1" fmla="*/ 0 h 1838302"/>
                  <a:gd name="connsiteX2" fmla="*/ 971158 w 971158"/>
                  <a:gd name="connsiteY2" fmla="*/ 2667 h 1838302"/>
                  <a:gd name="connsiteX3" fmla="*/ 0 w 971158"/>
                  <a:gd name="connsiteY3" fmla="*/ 1838302 h 1838302"/>
                  <a:gd name="connsiteX4" fmla="*/ 17584 w 971158"/>
                  <a:gd name="connsiteY4" fmla="*/ 312041 h 1838302"/>
                  <a:gd name="connsiteX5" fmla="*/ 329625 w 971158"/>
                  <a:gd name="connsiteY5" fmla="*/ 0 h 183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1158" h="1838302">
                    <a:moveTo>
                      <a:pt x="329625" y="0"/>
                    </a:moveTo>
                    <a:lnTo>
                      <a:pt x="962289" y="0"/>
                    </a:lnTo>
                    <a:lnTo>
                      <a:pt x="971158" y="2667"/>
                    </a:lnTo>
                    <a:lnTo>
                      <a:pt x="0" y="1838302"/>
                    </a:lnTo>
                    <a:cubicBezTo>
                      <a:pt x="0" y="1534702"/>
                      <a:pt x="17584" y="615641"/>
                      <a:pt x="17584" y="312041"/>
                    </a:cubicBezTo>
                    <a:cubicBezTo>
                      <a:pt x="17584" y="139706"/>
                      <a:pt x="157290" y="0"/>
                      <a:pt x="32962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alpha val="66000"/>
                    </a:sysClr>
                  </a:gs>
                  <a:gs pos="100000">
                    <a:srgbClr val="FFFFFF">
                      <a:shade val="100000"/>
                      <a:satMod val="115000"/>
                      <a:alpha val="9000"/>
                    </a:srgb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b="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34" name="TextBox 28">
              <a:extLst>
                <a:ext uri="{FF2B5EF4-FFF2-40B4-BE49-F238E27FC236}">
                  <a16:creationId xmlns:a16="http://schemas.microsoft.com/office/drawing/2014/main" id="{1826A6CE-E762-4115-B77A-C8113B11E41F}"/>
                </a:ext>
              </a:extLst>
            </p:cNvPr>
            <p:cNvSpPr txBox="1"/>
            <p:nvPr/>
          </p:nvSpPr>
          <p:spPr>
            <a:xfrm>
              <a:off x="4300" y="4"/>
              <a:ext cx="1596" cy="3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3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  <a:cs typeface="Calibri" panose="020F0502020204030204" pitchFamily="34" charset="0"/>
                </a:rPr>
                <a:t>圣灵使人脱离罪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4EFB34A-620D-4A55-95A2-DD28C7CD999E}"/>
              </a:ext>
            </a:extLst>
          </p:cNvPr>
          <p:cNvGrpSpPr/>
          <p:nvPr/>
        </p:nvGrpSpPr>
        <p:grpSpPr>
          <a:xfrm>
            <a:off x="2157743" y="2163394"/>
            <a:ext cx="4509634" cy="5232943"/>
            <a:chOff x="898525" y="2089150"/>
            <a:chExt cx="2974975" cy="3621088"/>
          </a:xfrm>
        </p:grpSpPr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2BAAC6AB-0EFB-45E5-B547-1BFB75193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025" y="3973513"/>
              <a:ext cx="2611438" cy="1736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5BCD8201-6ACD-4306-AB3C-BDC4767D1F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98525" y="2108200"/>
              <a:ext cx="2974975" cy="2527300"/>
            </a:xfrm>
            <a:custGeom>
              <a:avLst/>
              <a:gdLst>
                <a:gd name="T0" fmla="*/ 1285 w 2688"/>
                <a:gd name="T1" fmla="*/ 9 h 2285"/>
                <a:gd name="T2" fmla="*/ 879 w 2688"/>
                <a:gd name="T3" fmla="*/ 0 h 2285"/>
                <a:gd name="T4" fmla="*/ 631 w 2688"/>
                <a:gd name="T5" fmla="*/ 32 h 2285"/>
                <a:gd name="T6" fmla="*/ 327 w 2688"/>
                <a:gd name="T7" fmla="*/ 173 h 2285"/>
                <a:gd name="T8" fmla="*/ 154 w 2688"/>
                <a:gd name="T9" fmla="*/ 413 h 2285"/>
                <a:gd name="T10" fmla="*/ 15 w 2688"/>
                <a:gd name="T11" fmla="*/ 826 h 2285"/>
                <a:gd name="T12" fmla="*/ 0 w 2688"/>
                <a:gd name="T13" fmla="*/ 1263 h 2285"/>
                <a:gd name="T14" fmla="*/ 151 w 2688"/>
                <a:gd name="T15" fmla="*/ 1642 h 2285"/>
                <a:gd name="T16" fmla="*/ 346 w 2688"/>
                <a:gd name="T17" fmla="*/ 1882 h 2285"/>
                <a:gd name="T18" fmla="*/ 483 w 2688"/>
                <a:gd name="T19" fmla="*/ 2032 h 2285"/>
                <a:gd name="T20" fmla="*/ 695 w 2688"/>
                <a:gd name="T21" fmla="*/ 2154 h 2285"/>
                <a:gd name="T22" fmla="*/ 944 w 2688"/>
                <a:gd name="T23" fmla="*/ 2231 h 2285"/>
                <a:gd name="T24" fmla="*/ 1168 w 2688"/>
                <a:gd name="T25" fmla="*/ 2263 h 2285"/>
                <a:gd name="T26" fmla="*/ 1399 w 2688"/>
                <a:gd name="T27" fmla="*/ 2285 h 2285"/>
                <a:gd name="T28" fmla="*/ 1594 w 2688"/>
                <a:gd name="T29" fmla="*/ 2272 h 2285"/>
                <a:gd name="T30" fmla="*/ 1722 w 2688"/>
                <a:gd name="T31" fmla="*/ 2176 h 2285"/>
                <a:gd name="T32" fmla="*/ 1970 w 2688"/>
                <a:gd name="T33" fmla="*/ 1898 h 2285"/>
                <a:gd name="T34" fmla="*/ 1946 w 2688"/>
                <a:gd name="T35" fmla="*/ 1832 h 2285"/>
                <a:gd name="T36" fmla="*/ 1920 w 2688"/>
                <a:gd name="T37" fmla="*/ 1733 h 2285"/>
                <a:gd name="T38" fmla="*/ 2102 w 2688"/>
                <a:gd name="T39" fmla="*/ 1778 h 2285"/>
                <a:gd name="T40" fmla="*/ 2162 w 2688"/>
                <a:gd name="T41" fmla="*/ 1836 h 2285"/>
                <a:gd name="T42" fmla="*/ 2359 w 2688"/>
                <a:gd name="T43" fmla="*/ 1840 h 2285"/>
                <a:gd name="T44" fmla="*/ 2461 w 2688"/>
                <a:gd name="T45" fmla="*/ 1709 h 2285"/>
                <a:gd name="T46" fmla="*/ 2589 w 2688"/>
                <a:gd name="T47" fmla="*/ 1546 h 2285"/>
                <a:gd name="T48" fmla="*/ 2675 w 2688"/>
                <a:gd name="T49" fmla="*/ 1300 h 2285"/>
                <a:gd name="T50" fmla="*/ 2688 w 2688"/>
                <a:gd name="T51" fmla="*/ 1005 h 2285"/>
                <a:gd name="T52" fmla="*/ 2653 w 2688"/>
                <a:gd name="T53" fmla="*/ 749 h 2285"/>
                <a:gd name="T54" fmla="*/ 2515 w 2688"/>
                <a:gd name="T55" fmla="*/ 375 h 2285"/>
                <a:gd name="T56" fmla="*/ 2336 w 2688"/>
                <a:gd name="T57" fmla="*/ 196 h 2285"/>
                <a:gd name="T58" fmla="*/ 2102 w 2688"/>
                <a:gd name="T59" fmla="*/ 100 h 2285"/>
                <a:gd name="T60" fmla="*/ 1824 w 2688"/>
                <a:gd name="T61" fmla="*/ 44 h 2285"/>
                <a:gd name="T62" fmla="*/ 1536 w 2688"/>
                <a:gd name="T63" fmla="*/ 24 h 2285"/>
                <a:gd name="T64" fmla="*/ 1285 w 2688"/>
                <a:gd name="T65" fmla="*/ 9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88" h="2285">
                  <a:moveTo>
                    <a:pt x="1285" y="9"/>
                  </a:moveTo>
                  <a:lnTo>
                    <a:pt x="879" y="0"/>
                  </a:lnTo>
                  <a:lnTo>
                    <a:pt x="631" y="32"/>
                  </a:lnTo>
                  <a:lnTo>
                    <a:pt x="327" y="173"/>
                  </a:lnTo>
                  <a:lnTo>
                    <a:pt x="154" y="413"/>
                  </a:lnTo>
                  <a:lnTo>
                    <a:pt x="15" y="826"/>
                  </a:lnTo>
                  <a:lnTo>
                    <a:pt x="0" y="1263"/>
                  </a:lnTo>
                  <a:lnTo>
                    <a:pt x="151" y="1642"/>
                  </a:lnTo>
                  <a:lnTo>
                    <a:pt x="346" y="1882"/>
                  </a:lnTo>
                  <a:lnTo>
                    <a:pt x="483" y="2032"/>
                  </a:lnTo>
                  <a:lnTo>
                    <a:pt x="695" y="2154"/>
                  </a:lnTo>
                  <a:lnTo>
                    <a:pt x="944" y="2231"/>
                  </a:lnTo>
                  <a:lnTo>
                    <a:pt x="1168" y="2263"/>
                  </a:lnTo>
                  <a:lnTo>
                    <a:pt x="1399" y="2285"/>
                  </a:lnTo>
                  <a:lnTo>
                    <a:pt x="1594" y="2272"/>
                  </a:lnTo>
                  <a:lnTo>
                    <a:pt x="1722" y="2176"/>
                  </a:lnTo>
                  <a:lnTo>
                    <a:pt x="1970" y="1898"/>
                  </a:lnTo>
                  <a:lnTo>
                    <a:pt x="1946" y="1832"/>
                  </a:lnTo>
                  <a:lnTo>
                    <a:pt x="1920" y="1733"/>
                  </a:lnTo>
                  <a:lnTo>
                    <a:pt x="2102" y="1778"/>
                  </a:lnTo>
                  <a:lnTo>
                    <a:pt x="2162" y="1836"/>
                  </a:lnTo>
                  <a:lnTo>
                    <a:pt x="2359" y="1840"/>
                  </a:lnTo>
                  <a:lnTo>
                    <a:pt x="2461" y="1709"/>
                  </a:lnTo>
                  <a:lnTo>
                    <a:pt x="2589" y="1546"/>
                  </a:lnTo>
                  <a:lnTo>
                    <a:pt x="2675" y="1300"/>
                  </a:lnTo>
                  <a:lnTo>
                    <a:pt x="2688" y="1005"/>
                  </a:lnTo>
                  <a:lnTo>
                    <a:pt x="2653" y="749"/>
                  </a:lnTo>
                  <a:lnTo>
                    <a:pt x="2515" y="375"/>
                  </a:lnTo>
                  <a:lnTo>
                    <a:pt x="2336" y="196"/>
                  </a:lnTo>
                  <a:lnTo>
                    <a:pt x="2102" y="100"/>
                  </a:lnTo>
                  <a:lnTo>
                    <a:pt x="1824" y="44"/>
                  </a:lnTo>
                  <a:lnTo>
                    <a:pt x="1536" y="24"/>
                  </a:lnTo>
                  <a:lnTo>
                    <a:pt x="1285" y="9"/>
                  </a:lnTo>
                  <a:close/>
                </a:path>
              </a:pathLst>
            </a:custGeom>
            <a:blipFill dpi="0" rotWithShape="1">
              <a:blip r:embed="rId5"/>
              <a:srcRect/>
              <a:tile tx="0" ty="0" sx="100000" sy="100000" flip="none" algn="tl"/>
            </a:blip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5B337215-FD30-432B-BCB6-4C4955334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0038" y="2144713"/>
              <a:ext cx="219075" cy="2579687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995C799F-CD09-428B-86A9-CE02BEFB66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2850" y="2112963"/>
              <a:ext cx="20638" cy="2943225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90AD1B75-A5C2-42AD-900A-CFDF364351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1050" y="2089150"/>
              <a:ext cx="71438" cy="3051175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0BEE2711-DCF8-4EC5-97C1-70E4AD9F7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0675" y="2124075"/>
              <a:ext cx="201613" cy="2930525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600983E7-E0E2-4241-A5EB-631C8D4C9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9013" y="2792413"/>
              <a:ext cx="1927225" cy="208915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97CE0DAC-661A-4932-9933-260388359D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500" y="2365375"/>
              <a:ext cx="1592263" cy="2782888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9">
              <a:extLst>
                <a:ext uri="{FF2B5EF4-FFF2-40B4-BE49-F238E27FC236}">
                  <a16:creationId xmlns:a16="http://schemas.microsoft.com/office/drawing/2014/main" id="{F82149AA-6F1D-4044-BF96-6E3C97B5F8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3689" y="2787650"/>
              <a:ext cx="1443038" cy="566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4400" dirty="0">
                  <a:solidFill>
                    <a:schemeClr val="bg1"/>
                  </a:solidFill>
                  <a:ea typeface="SimHei" panose="02010609060101010101" pitchFamily="49" charset="-122"/>
                </a:rPr>
                <a:t>律法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98BCB88-213E-414A-8652-12DEEE2D3F5F}"/>
              </a:ext>
            </a:extLst>
          </p:cNvPr>
          <p:cNvGrpSpPr/>
          <p:nvPr/>
        </p:nvGrpSpPr>
        <p:grpSpPr>
          <a:xfrm>
            <a:off x="9319945" y="1246430"/>
            <a:ext cx="4514865" cy="6086229"/>
            <a:chOff x="9895247" y="1787334"/>
            <a:chExt cx="4514865" cy="6086229"/>
          </a:xfrm>
        </p:grpSpPr>
        <p:pic>
          <p:nvPicPr>
            <p:cNvPr id="30" name="Picture 14">
              <a:extLst>
                <a:ext uri="{FF2B5EF4-FFF2-40B4-BE49-F238E27FC236}">
                  <a16:creationId xmlns:a16="http://schemas.microsoft.com/office/drawing/2014/main" id="{49AFC503-4968-4130-B9BD-84F880D067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2739" y="3562932"/>
              <a:ext cx="4242682" cy="1870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1">
              <a:extLst>
                <a:ext uri="{FF2B5EF4-FFF2-40B4-BE49-F238E27FC236}">
                  <a16:creationId xmlns:a16="http://schemas.microsoft.com/office/drawing/2014/main" id="{61AB0DAC-D9F9-481C-804C-2370C29163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2739" y="5593056"/>
              <a:ext cx="4267373" cy="2280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CD4BA929-7EEE-4861-8A86-00460D3ED74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5247" y="1787334"/>
              <a:ext cx="3922440" cy="2743217"/>
            </a:xfrm>
            <a:custGeom>
              <a:avLst/>
              <a:gdLst>
                <a:gd name="T0" fmla="*/ 896 w 1874"/>
                <a:gd name="T1" fmla="*/ 6 h 1631"/>
                <a:gd name="T2" fmla="*/ 612 w 1874"/>
                <a:gd name="T3" fmla="*/ 0 h 1631"/>
                <a:gd name="T4" fmla="*/ 440 w 1874"/>
                <a:gd name="T5" fmla="*/ 22 h 1631"/>
                <a:gd name="T6" fmla="*/ 228 w 1874"/>
                <a:gd name="T7" fmla="*/ 120 h 1631"/>
                <a:gd name="T8" fmla="*/ 107 w 1874"/>
                <a:gd name="T9" fmla="*/ 287 h 1631"/>
                <a:gd name="T10" fmla="*/ 11 w 1874"/>
                <a:gd name="T11" fmla="*/ 576 h 1631"/>
                <a:gd name="T12" fmla="*/ 0 w 1874"/>
                <a:gd name="T13" fmla="*/ 880 h 1631"/>
                <a:gd name="T14" fmla="*/ 106 w 1874"/>
                <a:gd name="T15" fmla="*/ 1144 h 1631"/>
                <a:gd name="T16" fmla="*/ 241 w 1874"/>
                <a:gd name="T17" fmla="*/ 1311 h 1631"/>
                <a:gd name="T18" fmla="*/ 337 w 1874"/>
                <a:gd name="T19" fmla="*/ 1416 h 1631"/>
                <a:gd name="T20" fmla="*/ 484 w 1874"/>
                <a:gd name="T21" fmla="*/ 1501 h 1631"/>
                <a:gd name="T22" fmla="*/ 656 w 1874"/>
                <a:gd name="T23" fmla="*/ 1560 h 1631"/>
                <a:gd name="T24" fmla="*/ 828 w 1874"/>
                <a:gd name="T25" fmla="*/ 1608 h 1631"/>
                <a:gd name="T26" fmla="*/ 914 w 1874"/>
                <a:gd name="T27" fmla="*/ 1631 h 1631"/>
                <a:gd name="T28" fmla="*/ 1018 w 1874"/>
                <a:gd name="T29" fmla="*/ 1612 h 1631"/>
                <a:gd name="T30" fmla="*/ 1111 w 1874"/>
                <a:gd name="T31" fmla="*/ 1619 h 1631"/>
                <a:gd name="T32" fmla="*/ 1210 w 1874"/>
                <a:gd name="T33" fmla="*/ 1569 h 1631"/>
                <a:gd name="T34" fmla="*/ 1279 w 1874"/>
                <a:gd name="T35" fmla="*/ 1527 h 1631"/>
                <a:gd name="T36" fmla="*/ 1367 w 1874"/>
                <a:gd name="T37" fmla="*/ 1501 h 1631"/>
                <a:gd name="T38" fmla="*/ 1480 w 1874"/>
                <a:gd name="T39" fmla="*/ 1430 h 1631"/>
                <a:gd name="T40" fmla="*/ 1661 w 1874"/>
                <a:gd name="T41" fmla="*/ 1373 h 1631"/>
                <a:gd name="T42" fmla="*/ 1721 w 1874"/>
                <a:gd name="T43" fmla="*/ 1299 h 1631"/>
                <a:gd name="T44" fmla="*/ 1784 w 1874"/>
                <a:gd name="T45" fmla="*/ 1197 h 1631"/>
                <a:gd name="T46" fmla="*/ 1829 w 1874"/>
                <a:gd name="T47" fmla="*/ 1085 h 1631"/>
                <a:gd name="T48" fmla="*/ 1865 w 1874"/>
                <a:gd name="T49" fmla="*/ 906 h 1631"/>
                <a:gd name="T50" fmla="*/ 1874 w 1874"/>
                <a:gd name="T51" fmla="*/ 700 h 1631"/>
                <a:gd name="T52" fmla="*/ 1850 w 1874"/>
                <a:gd name="T53" fmla="*/ 522 h 1631"/>
                <a:gd name="T54" fmla="*/ 1754 w 1874"/>
                <a:gd name="T55" fmla="*/ 261 h 1631"/>
                <a:gd name="T56" fmla="*/ 1629 w 1874"/>
                <a:gd name="T57" fmla="*/ 136 h 1631"/>
                <a:gd name="T58" fmla="*/ 1465 w 1874"/>
                <a:gd name="T59" fmla="*/ 70 h 1631"/>
                <a:gd name="T60" fmla="*/ 1271 w 1874"/>
                <a:gd name="T61" fmla="*/ 31 h 1631"/>
                <a:gd name="T62" fmla="*/ 1071 w 1874"/>
                <a:gd name="T63" fmla="*/ 17 h 1631"/>
                <a:gd name="T64" fmla="*/ 896 w 1874"/>
                <a:gd name="T65" fmla="*/ 6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74" h="1631">
                  <a:moveTo>
                    <a:pt x="896" y="6"/>
                  </a:moveTo>
                  <a:lnTo>
                    <a:pt x="612" y="0"/>
                  </a:lnTo>
                  <a:lnTo>
                    <a:pt x="440" y="22"/>
                  </a:lnTo>
                  <a:lnTo>
                    <a:pt x="228" y="120"/>
                  </a:lnTo>
                  <a:lnTo>
                    <a:pt x="107" y="287"/>
                  </a:lnTo>
                  <a:lnTo>
                    <a:pt x="11" y="576"/>
                  </a:lnTo>
                  <a:lnTo>
                    <a:pt x="0" y="880"/>
                  </a:lnTo>
                  <a:lnTo>
                    <a:pt x="106" y="1144"/>
                  </a:lnTo>
                  <a:lnTo>
                    <a:pt x="241" y="1311"/>
                  </a:lnTo>
                  <a:lnTo>
                    <a:pt x="337" y="1416"/>
                  </a:lnTo>
                  <a:lnTo>
                    <a:pt x="484" y="1501"/>
                  </a:lnTo>
                  <a:lnTo>
                    <a:pt x="656" y="1560"/>
                  </a:lnTo>
                  <a:lnTo>
                    <a:pt x="828" y="1608"/>
                  </a:lnTo>
                  <a:lnTo>
                    <a:pt x="914" y="1631"/>
                  </a:lnTo>
                  <a:lnTo>
                    <a:pt x="1018" y="1612"/>
                  </a:lnTo>
                  <a:lnTo>
                    <a:pt x="1111" y="1619"/>
                  </a:lnTo>
                  <a:lnTo>
                    <a:pt x="1210" y="1569"/>
                  </a:lnTo>
                  <a:lnTo>
                    <a:pt x="1279" y="1527"/>
                  </a:lnTo>
                  <a:lnTo>
                    <a:pt x="1367" y="1501"/>
                  </a:lnTo>
                  <a:lnTo>
                    <a:pt x="1480" y="1430"/>
                  </a:lnTo>
                  <a:lnTo>
                    <a:pt x="1661" y="1373"/>
                  </a:lnTo>
                  <a:lnTo>
                    <a:pt x="1721" y="1299"/>
                  </a:lnTo>
                  <a:lnTo>
                    <a:pt x="1784" y="1197"/>
                  </a:lnTo>
                  <a:lnTo>
                    <a:pt x="1829" y="1085"/>
                  </a:lnTo>
                  <a:lnTo>
                    <a:pt x="1865" y="906"/>
                  </a:lnTo>
                  <a:lnTo>
                    <a:pt x="1874" y="700"/>
                  </a:lnTo>
                  <a:lnTo>
                    <a:pt x="1850" y="522"/>
                  </a:lnTo>
                  <a:lnTo>
                    <a:pt x="1754" y="261"/>
                  </a:lnTo>
                  <a:lnTo>
                    <a:pt x="1629" y="136"/>
                  </a:lnTo>
                  <a:lnTo>
                    <a:pt x="1465" y="70"/>
                  </a:lnTo>
                  <a:lnTo>
                    <a:pt x="1271" y="31"/>
                  </a:lnTo>
                  <a:lnTo>
                    <a:pt x="1071" y="17"/>
                  </a:lnTo>
                  <a:lnTo>
                    <a:pt x="896" y="6"/>
                  </a:lnTo>
                  <a:close/>
                </a:path>
              </a:pathLst>
            </a:custGeom>
            <a:blipFill dpi="0" rotWithShape="1">
              <a:blip r:embed="rId5"/>
              <a:srcRect/>
              <a:tile tx="0" ty="0" sx="100000" sy="100000" flip="none" algn="tl"/>
            </a:blip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13">
              <a:extLst>
                <a:ext uri="{FF2B5EF4-FFF2-40B4-BE49-F238E27FC236}">
                  <a16:creationId xmlns:a16="http://schemas.microsoft.com/office/drawing/2014/main" id="{FC37E536-AF7C-488F-8920-924B2A3A3C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69614" y="2557655"/>
              <a:ext cx="1636495" cy="880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4800" dirty="0">
                  <a:solidFill>
                    <a:schemeClr val="bg1"/>
                  </a:solidFill>
                  <a:ea typeface="SimHei" panose="02010609060101010101" pitchFamily="49" charset="-122"/>
                </a:rPr>
                <a:t>律法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434A058B-CEA3-492A-9D70-2E2DAD7AF7BB}"/>
              </a:ext>
            </a:extLst>
          </p:cNvPr>
          <p:cNvSpPr txBox="1"/>
          <p:nvPr/>
        </p:nvSpPr>
        <p:spPr>
          <a:xfrm>
            <a:off x="9886857" y="7847622"/>
            <a:ext cx="362853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恩典之下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BABA323-67FC-49DA-9920-48801D7D0554}"/>
              </a:ext>
            </a:extLst>
          </p:cNvPr>
          <p:cNvSpPr txBox="1"/>
          <p:nvPr/>
        </p:nvSpPr>
        <p:spPr>
          <a:xfrm>
            <a:off x="2776370" y="7847622"/>
            <a:ext cx="362853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chemeClr val="bg1"/>
                </a:solidFill>
              </a:rPr>
              <a:t>律法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之下</a:t>
            </a:r>
          </a:p>
        </p:txBody>
      </p:sp>
    </p:spTree>
    <p:extLst>
      <p:ext uri="{BB962C8B-B14F-4D97-AF65-F5344CB8AC3E}">
        <p14:creationId xmlns:p14="http://schemas.microsoft.com/office/powerpoint/2010/main" val="1941355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1275475" y="1481275"/>
            <a:ext cx="14473119" cy="506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l">
              <a:lnSpc>
                <a:spcPct val="125000"/>
              </a:lnSpc>
              <a:spcAft>
                <a:spcPts val="1200"/>
              </a:spcAft>
              <a:tabLst>
                <a:tab pos="457200" algn="l"/>
              </a:tabLst>
            </a:pPr>
            <a:r>
              <a:rPr lang="en-US" altLang="zh-CN" sz="6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•	</a:t>
            </a:r>
            <a:r>
              <a:rPr lang="zh-CN" altLang="en-US" sz="6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圣灵使人脱离罪（</a:t>
            </a:r>
            <a:r>
              <a:rPr lang="en-US" altLang="zh-CN" sz="6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8:1-3</a:t>
            </a:r>
            <a:r>
              <a:rPr lang="zh-CN" altLang="en-US" sz="6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lvl="0" algn="l">
              <a:lnSpc>
                <a:spcPct val="125000"/>
              </a:lnSpc>
              <a:spcAft>
                <a:spcPts val="1200"/>
              </a:spcAft>
              <a:tabLst>
                <a:tab pos="457200" algn="l"/>
              </a:tabLst>
            </a:pPr>
            <a:r>
              <a:rPr lang="en-US" altLang="zh-CN" sz="6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•	</a:t>
            </a:r>
            <a:r>
              <a:rPr lang="zh-CN" altLang="en-US" sz="6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灵与肉的争战（</a:t>
            </a:r>
            <a:r>
              <a:rPr lang="en-US" altLang="zh-CN" sz="6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8:4-11</a:t>
            </a:r>
            <a:r>
              <a:rPr lang="zh-CN" altLang="en-US" sz="6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lvl="0" algn="l">
              <a:lnSpc>
                <a:spcPct val="125000"/>
              </a:lnSpc>
              <a:spcAft>
                <a:spcPts val="1200"/>
              </a:spcAft>
              <a:tabLst>
                <a:tab pos="457200" algn="l"/>
              </a:tabLst>
            </a:pPr>
            <a:r>
              <a:rPr lang="en-US" altLang="zh-CN" sz="6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•	</a:t>
            </a:r>
            <a:r>
              <a:rPr lang="zh-CN" altLang="en-US" sz="6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圣灵带领为后嗣</a:t>
            </a:r>
            <a:r>
              <a:rPr lang="en-US" altLang="zh-CN" sz="6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(8:12-17)</a:t>
            </a:r>
          </a:p>
          <a:p>
            <a:pPr lvl="0" algn="l">
              <a:lnSpc>
                <a:spcPct val="125000"/>
              </a:lnSpc>
              <a:spcAft>
                <a:spcPts val="1200"/>
              </a:spcAft>
              <a:tabLst>
                <a:tab pos="457200" algn="l"/>
              </a:tabLst>
            </a:pPr>
            <a:endParaRPr lang="zh-CN" altLang="en-US" sz="6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83BB43-FE06-44FE-B9CC-D54028953DB1}"/>
              </a:ext>
            </a:extLst>
          </p:cNvPr>
          <p:cNvSpPr/>
          <p:nvPr/>
        </p:nvSpPr>
        <p:spPr>
          <a:xfrm>
            <a:off x="1275475" y="2846651"/>
            <a:ext cx="13063095" cy="116586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25400" cap="flat">
            <a:noFill/>
            <a:prstDash val="solid"/>
            <a:round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73158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86534-534E-4C9C-AF6C-33D7E0CEBE36}"/>
              </a:ext>
            </a:extLst>
          </p:cNvPr>
          <p:cNvSpPr txBox="1">
            <a:spLocks/>
          </p:cNvSpPr>
          <p:nvPr/>
        </p:nvSpPr>
        <p:spPr>
          <a:xfrm>
            <a:off x="1639062" y="274638"/>
            <a:ext cx="14062135" cy="1283469"/>
          </a:xfrm>
          <a:prstGeom prst="rect">
            <a:avLst/>
          </a:prstGeom>
        </p:spPr>
        <p:txBody>
          <a:bodyPr/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342900" indent="-342900" hangingPunct="1"/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经文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271EFD-9A59-4C76-B48F-CE429E68DD0A}"/>
              </a:ext>
            </a:extLst>
          </p:cNvPr>
          <p:cNvSpPr/>
          <p:nvPr/>
        </p:nvSpPr>
        <p:spPr>
          <a:xfrm>
            <a:off x="136187" y="1558107"/>
            <a:ext cx="16945583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indent="-2160000" algn="l"/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8:4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使律法的义成就在我们这不随从肉体，只随从圣灵的人身上。</a:t>
            </a:r>
          </a:p>
          <a:p>
            <a:pPr marL="72000" indent="-2160000" algn="l"/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8:5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因为随从肉体的人体贴肉体的事；随从圣灵的人体贴圣灵的事。</a:t>
            </a:r>
          </a:p>
          <a:p>
            <a:pPr marL="72000" indent="-2160000" algn="l"/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8:6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体贴肉体的就是死，体贴圣灵的乃是生命平安。</a:t>
            </a:r>
            <a:endParaRPr lang="en-US" altLang="zh-CN" sz="4800" b="1" dirty="0">
              <a:solidFill>
                <a:schemeClr val="bg1"/>
              </a:solidFill>
              <a:latin typeface="宋体" panose="02010600030101010101" pitchFamily="2" charset="-122"/>
              <a:ea typeface="MingLiU" panose="02020509000000000000" pitchFamily="49" charset="-120"/>
              <a:cs typeface="Calibri" panose="020F0502020204030204" pitchFamily="34" charset="0"/>
            </a:endParaRPr>
          </a:p>
          <a:p>
            <a:pPr marL="72000" indent="-2160000" algn="l"/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8:7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原来体贴肉体的，就是与　神为仇，因为不服　神的律法，也是不能服。</a:t>
            </a:r>
          </a:p>
          <a:p>
            <a:pPr marL="72000" indent="-2160000" algn="l"/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8:8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而且属肉体的人不能得　神的喜欢。</a:t>
            </a:r>
          </a:p>
          <a:p>
            <a:pPr marL="72000" indent="-2160000" algn="l"/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8:9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如果　神的灵住在你们心里，你们就不属肉体，乃属圣灵了。人若没有基督的灵，就不是属基督的。</a:t>
            </a:r>
          </a:p>
          <a:p>
            <a:pPr marL="72000" indent="-2160000" algn="l"/>
            <a:endParaRPr lang="zh-CN" altLang="en-US" sz="4800" b="1" dirty="0">
              <a:solidFill>
                <a:schemeClr val="bg1"/>
              </a:solidFill>
              <a:latin typeface="宋体" panose="02010600030101010101" pitchFamily="2" charset="-122"/>
              <a:ea typeface="MingLiU" panose="02020509000000000000" pitchFamily="49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00350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86534-534E-4C9C-AF6C-33D7E0CEBE36}"/>
              </a:ext>
            </a:extLst>
          </p:cNvPr>
          <p:cNvSpPr txBox="1">
            <a:spLocks/>
          </p:cNvSpPr>
          <p:nvPr/>
        </p:nvSpPr>
        <p:spPr>
          <a:xfrm>
            <a:off x="1639062" y="274638"/>
            <a:ext cx="14062135" cy="1283469"/>
          </a:xfrm>
          <a:prstGeom prst="rect">
            <a:avLst/>
          </a:prstGeom>
        </p:spPr>
        <p:txBody>
          <a:bodyPr/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342900" indent="-342900" hangingPunct="1"/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经文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271EFD-9A59-4C76-B48F-CE429E68DD0A}"/>
              </a:ext>
            </a:extLst>
          </p:cNvPr>
          <p:cNvSpPr/>
          <p:nvPr/>
        </p:nvSpPr>
        <p:spPr>
          <a:xfrm>
            <a:off x="136187" y="1558107"/>
            <a:ext cx="1694558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indent="-2160000" algn="l"/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8:10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基督若在你们心里，身体就因罪而死，心灵却因义而活。</a:t>
            </a:r>
          </a:p>
          <a:p>
            <a:pPr marL="72000" indent="-2160000" algn="l"/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8:11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然而叫耶稣从死里复活者的灵，若住在你们心里，那叫基督耶稣从死里复活的，也必藉着住在你们心里的圣灵，使你们必死的身体又活过来。</a:t>
            </a:r>
          </a:p>
        </p:txBody>
      </p:sp>
    </p:spTree>
    <p:extLst>
      <p:ext uri="{BB962C8B-B14F-4D97-AF65-F5344CB8AC3E}">
        <p14:creationId xmlns:p14="http://schemas.microsoft.com/office/powerpoint/2010/main" val="382208571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38A3C8CC-C496-48B7-99F8-BE8763E00DBF}"/>
              </a:ext>
            </a:extLst>
          </p:cNvPr>
          <p:cNvSpPr/>
          <p:nvPr/>
        </p:nvSpPr>
        <p:spPr>
          <a:xfrm>
            <a:off x="271302" y="189601"/>
            <a:ext cx="4133329" cy="72644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 体贴肉体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21" name="Group 54">
            <a:extLst>
              <a:ext uri="{FF2B5EF4-FFF2-40B4-BE49-F238E27FC236}">
                <a16:creationId xmlns:a16="http://schemas.microsoft.com/office/drawing/2014/main" id="{F4AB9655-BAB7-4EFA-B4BE-E82186DAD417}"/>
              </a:ext>
            </a:extLst>
          </p:cNvPr>
          <p:cNvGrpSpPr>
            <a:grpSpLocks/>
          </p:cNvGrpSpPr>
          <p:nvPr/>
        </p:nvGrpSpPr>
        <p:grpSpPr bwMode="auto">
          <a:xfrm>
            <a:off x="12908259" y="176423"/>
            <a:ext cx="4548274" cy="784174"/>
            <a:chOff x="4300" y="4"/>
            <a:chExt cx="1596" cy="357"/>
          </a:xfrm>
        </p:grpSpPr>
        <p:grpSp>
          <p:nvGrpSpPr>
            <p:cNvPr id="23" name="组合 1">
              <a:extLst>
                <a:ext uri="{FF2B5EF4-FFF2-40B4-BE49-F238E27FC236}">
                  <a16:creationId xmlns:a16="http://schemas.microsoft.com/office/drawing/2014/main" id="{E1E423FB-A100-4EE0-81AA-F795CACEAF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4" y="10"/>
              <a:ext cx="1406" cy="351"/>
              <a:chOff x="5173324" y="322608"/>
              <a:chExt cx="3970676" cy="692992"/>
            </a:xfrm>
          </p:grpSpPr>
          <p:sp>
            <p:nvSpPr>
              <p:cNvPr id="25" name="圆角矩形 46">
                <a:extLst>
                  <a:ext uri="{FF2B5EF4-FFF2-40B4-BE49-F238E27FC236}">
                    <a16:creationId xmlns:a16="http://schemas.microsoft.com/office/drawing/2014/main" id="{B34FF4B5-28A6-4D10-916C-813F6E4945D3}"/>
                  </a:ext>
                </a:extLst>
              </p:cNvPr>
              <p:cNvSpPr/>
              <p:nvPr/>
            </p:nvSpPr>
            <p:spPr>
              <a:xfrm rot="16200000">
                <a:off x="6899712" y="-1228688"/>
                <a:ext cx="692992" cy="3795583"/>
              </a:xfrm>
              <a:custGeom>
                <a:avLst/>
                <a:gdLst/>
                <a:ahLst/>
                <a:cxnLst/>
                <a:rect l="l" t="t" r="r" b="b"/>
                <a:pathLst>
                  <a:path w="692991" h="3794206">
                    <a:moveTo>
                      <a:pt x="692991" y="115501"/>
                    </a:moveTo>
                    <a:lnTo>
                      <a:pt x="692991" y="3794206"/>
                    </a:lnTo>
                    <a:lnTo>
                      <a:pt x="0" y="3794206"/>
                    </a:lnTo>
                    <a:lnTo>
                      <a:pt x="0" y="115501"/>
                    </a:lnTo>
                    <a:cubicBezTo>
                      <a:pt x="0" y="51712"/>
                      <a:pt x="51712" y="0"/>
                      <a:pt x="115501" y="0"/>
                    </a:cubicBezTo>
                    <a:lnTo>
                      <a:pt x="577490" y="0"/>
                    </a:lnTo>
                    <a:cubicBezTo>
                      <a:pt x="641279" y="0"/>
                      <a:pt x="692991" y="51712"/>
                      <a:pt x="692991" y="115501"/>
                    </a:cubicBezTo>
                    <a:close/>
                  </a:path>
                </a:pathLst>
              </a:custGeom>
              <a:gradFill flip="none" rotWithShape="1">
                <a:gsLst>
                  <a:gs pos="30000">
                    <a:srgbClr val="0C62B9"/>
                  </a:gs>
                  <a:gs pos="0">
                    <a:srgbClr val="0E58B2"/>
                  </a:gs>
                  <a:gs pos="73000">
                    <a:srgbClr val="00B0F0"/>
                  </a:gs>
                </a:gsLst>
                <a:lin ang="135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b="0" kern="0" dirty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26" name="圆角矩形 47">
                <a:extLst>
                  <a:ext uri="{FF2B5EF4-FFF2-40B4-BE49-F238E27FC236}">
                    <a16:creationId xmlns:a16="http://schemas.microsoft.com/office/drawing/2014/main" id="{58188EF8-5BDE-4742-A9AD-0DCD30B7969A}"/>
                  </a:ext>
                </a:extLst>
              </p:cNvPr>
              <p:cNvSpPr/>
              <p:nvPr/>
            </p:nvSpPr>
            <p:spPr>
              <a:xfrm rot="16200000">
                <a:off x="6955594" y="-1200447"/>
                <a:ext cx="637711" cy="3739101"/>
              </a:xfrm>
              <a:custGeom>
                <a:avLst/>
                <a:gdLst>
                  <a:gd name="connsiteX0" fmla="*/ 0 w 639684"/>
                  <a:gd name="connsiteY0" fmla="*/ 3738123 h 3829563"/>
                  <a:gd name="connsiteX1" fmla="*/ 0 w 639684"/>
                  <a:gd name="connsiteY1" fmla="*/ 106616 h 3829563"/>
                  <a:gd name="connsiteX2" fmla="*/ 106616 w 639684"/>
                  <a:gd name="connsiteY2" fmla="*/ 0 h 3829563"/>
                  <a:gd name="connsiteX3" fmla="*/ 533068 w 639684"/>
                  <a:gd name="connsiteY3" fmla="*/ 0 h 3829563"/>
                  <a:gd name="connsiteX4" fmla="*/ 639684 w 639684"/>
                  <a:gd name="connsiteY4" fmla="*/ 106616 h 3829563"/>
                  <a:gd name="connsiteX5" fmla="*/ 639684 w 639684"/>
                  <a:gd name="connsiteY5" fmla="*/ 3738123 h 3829563"/>
                  <a:gd name="connsiteX6" fmla="*/ 91440 w 639684"/>
                  <a:gd name="connsiteY6" fmla="*/ 3829563 h 3829563"/>
                  <a:gd name="connsiteX0" fmla="*/ 0 w 639684"/>
                  <a:gd name="connsiteY0" fmla="*/ 3738123 h 3738123"/>
                  <a:gd name="connsiteX1" fmla="*/ 0 w 639684"/>
                  <a:gd name="connsiteY1" fmla="*/ 106616 h 3738123"/>
                  <a:gd name="connsiteX2" fmla="*/ 106616 w 639684"/>
                  <a:gd name="connsiteY2" fmla="*/ 0 h 3738123"/>
                  <a:gd name="connsiteX3" fmla="*/ 533068 w 639684"/>
                  <a:gd name="connsiteY3" fmla="*/ 0 h 3738123"/>
                  <a:gd name="connsiteX4" fmla="*/ 639684 w 639684"/>
                  <a:gd name="connsiteY4" fmla="*/ 106616 h 3738123"/>
                  <a:gd name="connsiteX5" fmla="*/ 639684 w 639684"/>
                  <a:gd name="connsiteY5" fmla="*/ 3738123 h 373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9684" h="3738123">
                    <a:moveTo>
                      <a:pt x="0" y="3738123"/>
                    </a:moveTo>
                    <a:lnTo>
                      <a:pt x="0" y="106616"/>
                    </a:lnTo>
                    <a:cubicBezTo>
                      <a:pt x="0" y="47734"/>
                      <a:pt x="47734" y="0"/>
                      <a:pt x="106616" y="0"/>
                    </a:cubicBezTo>
                    <a:lnTo>
                      <a:pt x="533068" y="0"/>
                    </a:lnTo>
                    <a:cubicBezTo>
                      <a:pt x="591950" y="0"/>
                      <a:pt x="639684" y="47734"/>
                      <a:pt x="639684" y="106616"/>
                    </a:cubicBezTo>
                    <a:lnTo>
                      <a:pt x="639684" y="3738123"/>
                    </a:lnTo>
                  </a:path>
                </a:pathLst>
              </a:custGeom>
              <a:noFill/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b="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grpSp>
            <p:nvGrpSpPr>
              <p:cNvPr id="28" name="Oval 65">
                <a:extLst>
                  <a:ext uri="{FF2B5EF4-FFF2-40B4-BE49-F238E27FC236}">
                    <a16:creationId xmlns:a16="http://schemas.microsoft.com/office/drawing/2014/main" id="{BEDA4D6C-E779-4BD1-BC31-7774543F76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61212" y="372071"/>
                <a:ext cx="152413" cy="517318"/>
                <a:chOff x="5361535" y="371425"/>
                <a:chExt cx="152400" cy="518160"/>
              </a:xfrm>
            </p:grpSpPr>
            <p:pic>
              <p:nvPicPr>
                <p:cNvPr id="31" name="Oval 65">
                  <a:extLst>
                    <a:ext uri="{FF2B5EF4-FFF2-40B4-BE49-F238E27FC236}">
                      <a16:creationId xmlns:a16="http://schemas.microsoft.com/office/drawing/2014/main" id="{5399042E-09C7-4452-AF5E-5FC5F84AB3C2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1535" y="371425"/>
                  <a:ext cx="152400" cy="5181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Text Box 60">
                  <a:extLst>
                    <a:ext uri="{FF2B5EF4-FFF2-40B4-BE49-F238E27FC236}">
                      <a16:creationId xmlns:a16="http://schemas.microsoft.com/office/drawing/2014/main" id="{AFA4DFC1-0701-44AD-99DC-C607CA7A01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5239778" y="648707"/>
                  <a:ext cx="360015" cy="985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Tx/>
                    <a:buNone/>
                  </a:pPr>
                  <a:endParaRPr lang="zh-CN" altLang="en-US" b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9" name="Oval 65">
                <a:extLst>
                  <a:ext uri="{FF2B5EF4-FFF2-40B4-BE49-F238E27FC236}">
                    <a16:creationId xmlns:a16="http://schemas.microsoft.com/office/drawing/2014/main" id="{50B3AA8F-FBE7-4919-AB76-54F5BD169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3324" y="607163"/>
                <a:ext cx="492287" cy="139727"/>
              </a:xfrm>
              <a:prstGeom prst="ellipse">
                <a:avLst/>
              </a:prstGeom>
              <a:gradFill rotWithShape="1">
                <a:gsLst>
                  <a:gs pos="0">
                    <a:sysClr val="window" lastClr="FFFFFF"/>
                  </a:gs>
                  <a:gs pos="88000">
                    <a:srgbClr val="00B0F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b="0" kern="0">
                  <a:solidFill>
                    <a:sysClr val="windowText" lastClr="000000"/>
                  </a:solidFill>
                  <a:ea typeface="宋体"/>
                </a:endParaRPr>
              </a:p>
            </p:txBody>
          </p:sp>
          <p:sp>
            <p:nvSpPr>
              <p:cNvPr id="30" name="圆角矩形 7">
                <a:extLst>
                  <a:ext uri="{FF2B5EF4-FFF2-40B4-BE49-F238E27FC236}">
                    <a16:creationId xmlns:a16="http://schemas.microsoft.com/office/drawing/2014/main" id="{4F31AACB-BEE5-4B6D-9E5B-FD4482982B3F}"/>
                  </a:ext>
                </a:extLst>
              </p:cNvPr>
              <p:cNvSpPr/>
              <p:nvPr/>
            </p:nvSpPr>
            <p:spPr>
              <a:xfrm rot="16200000">
                <a:off x="5884662" y="118051"/>
                <a:ext cx="359329" cy="1431817"/>
              </a:xfrm>
              <a:custGeom>
                <a:avLst/>
                <a:gdLst>
                  <a:gd name="connsiteX0" fmla="*/ 329625 w 1604204"/>
                  <a:gd name="connsiteY0" fmla="*/ 0 h 1838302"/>
                  <a:gd name="connsiteX1" fmla="*/ 1577751 w 1604204"/>
                  <a:gd name="connsiteY1" fmla="*/ 0 h 1838302"/>
                  <a:gd name="connsiteX2" fmla="*/ 1604204 w 1604204"/>
                  <a:gd name="connsiteY2" fmla="*/ 2667 h 1838302"/>
                  <a:gd name="connsiteX3" fmla="*/ 0 w 1604204"/>
                  <a:gd name="connsiteY3" fmla="*/ 1838302 h 1838302"/>
                  <a:gd name="connsiteX4" fmla="*/ 17584 w 1604204"/>
                  <a:gd name="connsiteY4" fmla="*/ 312041 h 1838302"/>
                  <a:gd name="connsiteX5" fmla="*/ 329625 w 1604204"/>
                  <a:gd name="connsiteY5" fmla="*/ 0 h 1838302"/>
                  <a:gd name="connsiteX0" fmla="*/ 329625 w 1577751"/>
                  <a:gd name="connsiteY0" fmla="*/ 0 h 1838302"/>
                  <a:gd name="connsiteX1" fmla="*/ 1577751 w 1577751"/>
                  <a:gd name="connsiteY1" fmla="*/ 0 h 1838302"/>
                  <a:gd name="connsiteX2" fmla="*/ 971158 w 1577751"/>
                  <a:gd name="connsiteY2" fmla="*/ 2667 h 1838302"/>
                  <a:gd name="connsiteX3" fmla="*/ 0 w 1577751"/>
                  <a:gd name="connsiteY3" fmla="*/ 1838302 h 1838302"/>
                  <a:gd name="connsiteX4" fmla="*/ 17584 w 1577751"/>
                  <a:gd name="connsiteY4" fmla="*/ 312041 h 1838302"/>
                  <a:gd name="connsiteX5" fmla="*/ 329625 w 1577751"/>
                  <a:gd name="connsiteY5" fmla="*/ 0 h 1838302"/>
                  <a:gd name="connsiteX0" fmla="*/ 329625 w 971158"/>
                  <a:gd name="connsiteY0" fmla="*/ 0 h 1838302"/>
                  <a:gd name="connsiteX1" fmla="*/ 962289 w 971158"/>
                  <a:gd name="connsiteY1" fmla="*/ 0 h 1838302"/>
                  <a:gd name="connsiteX2" fmla="*/ 971158 w 971158"/>
                  <a:gd name="connsiteY2" fmla="*/ 2667 h 1838302"/>
                  <a:gd name="connsiteX3" fmla="*/ 0 w 971158"/>
                  <a:gd name="connsiteY3" fmla="*/ 1838302 h 1838302"/>
                  <a:gd name="connsiteX4" fmla="*/ 17584 w 971158"/>
                  <a:gd name="connsiteY4" fmla="*/ 312041 h 1838302"/>
                  <a:gd name="connsiteX5" fmla="*/ 329625 w 971158"/>
                  <a:gd name="connsiteY5" fmla="*/ 0 h 183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1158" h="1838302">
                    <a:moveTo>
                      <a:pt x="329625" y="0"/>
                    </a:moveTo>
                    <a:lnTo>
                      <a:pt x="962289" y="0"/>
                    </a:lnTo>
                    <a:lnTo>
                      <a:pt x="971158" y="2667"/>
                    </a:lnTo>
                    <a:lnTo>
                      <a:pt x="0" y="1838302"/>
                    </a:lnTo>
                    <a:cubicBezTo>
                      <a:pt x="0" y="1534702"/>
                      <a:pt x="17584" y="615641"/>
                      <a:pt x="17584" y="312041"/>
                    </a:cubicBezTo>
                    <a:cubicBezTo>
                      <a:pt x="17584" y="139706"/>
                      <a:pt x="157290" y="0"/>
                      <a:pt x="32962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alpha val="66000"/>
                    </a:sysClr>
                  </a:gs>
                  <a:gs pos="100000">
                    <a:srgbClr val="FFFFFF">
                      <a:shade val="100000"/>
                      <a:satMod val="115000"/>
                      <a:alpha val="9000"/>
                    </a:srgb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b="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24" name="TextBox 28">
              <a:extLst>
                <a:ext uri="{FF2B5EF4-FFF2-40B4-BE49-F238E27FC236}">
                  <a16:creationId xmlns:a16="http://schemas.microsoft.com/office/drawing/2014/main" id="{AB406FD6-847E-4643-A0F9-3358A9E8D008}"/>
                </a:ext>
              </a:extLst>
            </p:cNvPr>
            <p:cNvSpPr txBox="1"/>
            <p:nvPr/>
          </p:nvSpPr>
          <p:spPr>
            <a:xfrm>
              <a:off x="4300" y="4"/>
              <a:ext cx="1596" cy="3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3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  <a:cs typeface="Calibri" panose="020F0502020204030204" pitchFamily="34" charset="0"/>
                </a:rPr>
                <a:t>灵与肉的争战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F86149CE-9408-4EF7-8BDE-57E6AD2CDD84}"/>
              </a:ext>
            </a:extLst>
          </p:cNvPr>
          <p:cNvSpPr/>
          <p:nvPr/>
        </p:nvSpPr>
        <p:spPr>
          <a:xfrm>
            <a:off x="271302" y="1781243"/>
            <a:ext cx="1655077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“我也知道在我里头，就是我肉体之中，没有良善。因为，立志为善由得我，只是行出来由不得我。故此，我所愿意的善，我反不做；我所不愿意的恶，我倒去做。</a:t>
            </a:r>
            <a:r>
              <a:rPr lang="en-US" altLang="zh-CN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zh-CN" altLang="en-US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罗</a:t>
            </a:r>
            <a:r>
              <a:rPr lang="en-US" altLang="zh-CN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7:18-19)”</a:t>
            </a:r>
            <a:endParaRPr lang="zh-CN" altLang="en-US" sz="4400" b="1" i="1" dirty="0">
              <a:solidFill>
                <a:schemeClr val="bg1"/>
              </a:solidFill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A002117-3ABC-4A53-882D-CC19F3E47E57}"/>
              </a:ext>
            </a:extLst>
          </p:cNvPr>
          <p:cNvSpPr/>
          <p:nvPr/>
        </p:nvSpPr>
        <p:spPr>
          <a:xfrm>
            <a:off x="2670048" y="4513580"/>
            <a:ext cx="11045952" cy="726440"/>
          </a:xfrm>
          <a:prstGeom prst="roundRect">
            <a:avLst/>
          </a:prstGeom>
          <a:solidFill>
            <a:srgbClr val="00B050"/>
          </a:solidFill>
          <a:ln w="25400" cap="flat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肉体 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= 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罪性 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= 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旧人 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= 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旧生命 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= 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老我 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= 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己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946048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38A3C8CC-C496-48B7-99F8-BE8763E00DBF}"/>
              </a:ext>
            </a:extLst>
          </p:cNvPr>
          <p:cNvSpPr/>
          <p:nvPr/>
        </p:nvSpPr>
        <p:spPr>
          <a:xfrm>
            <a:off x="271302" y="189601"/>
            <a:ext cx="4133329" cy="72644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/>
              <a:t>2.</a:t>
            </a:r>
            <a:r>
              <a:rPr lang="zh-CN" altLang="en-US" dirty="0"/>
              <a:t> 体贴圣灵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F93B0D5-57DF-4155-927C-2FB65D06A8BC}"/>
              </a:ext>
            </a:extLst>
          </p:cNvPr>
          <p:cNvSpPr/>
          <p:nvPr/>
        </p:nvSpPr>
        <p:spPr>
          <a:xfrm>
            <a:off x="394745" y="1825474"/>
            <a:ext cx="1655077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因为情欲</a:t>
            </a:r>
            <a:r>
              <a:rPr lang="en-US" altLang="zh-CN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zh-CN" altLang="en-US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肉体</a:t>
            </a:r>
            <a:r>
              <a:rPr lang="en-US" altLang="zh-CN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和圣灵相争，圣灵和情欲</a:t>
            </a:r>
            <a:r>
              <a:rPr lang="en-US" altLang="zh-CN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zh-CN" altLang="en-US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肉体</a:t>
            </a:r>
            <a:r>
              <a:rPr lang="en-US" altLang="zh-CN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相争，这两个是彼此相敌，使你们不能作所愿意作的。</a:t>
            </a:r>
            <a:r>
              <a:rPr lang="en-US" altLang="zh-CN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zh-CN" altLang="en-US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加</a:t>
            </a:r>
            <a:r>
              <a:rPr lang="en-US" altLang="zh-CN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5:17)</a:t>
            </a:r>
          </a:p>
        </p:txBody>
      </p:sp>
      <p:grpSp>
        <p:nvGrpSpPr>
          <p:cNvPr id="15" name="Group 54">
            <a:extLst>
              <a:ext uri="{FF2B5EF4-FFF2-40B4-BE49-F238E27FC236}">
                <a16:creationId xmlns:a16="http://schemas.microsoft.com/office/drawing/2014/main" id="{392E999D-5FE9-4C65-9710-28DCEE019A5D}"/>
              </a:ext>
            </a:extLst>
          </p:cNvPr>
          <p:cNvGrpSpPr>
            <a:grpSpLocks/>
          </p:cNvGrpSpPr>
          <p:nvPr/>
        </p:nvGrpSpPr>
        <p:grpSpPr bwMode="auto">
          <a:xfrm>
            <a:off x="12908259" y="176423"/>
            <a:ext cx="4548274" cy="784174"/>
            <a:chOff x="4300" y="4"/>
            <a:chExt cx="1596" cy="357"/>
          </a:xfrm>
        </p:grpSpPr>
        <p:grpSp>
          <p:nvGrpSpPr>
            <p:cNvPr id="16" name="组合 1">
              <a:extLst>
                <a:ext uri="{FF2B5EF4-FFF2-40B4-BE49-F238E27FC236}">
                  <a16:creationId xmlns:a16="http://schemas.microsoft.com/office/drawing/2014/main" id="{BBA8DCA9-0E56-4E5F-BED8-F7C791FDB1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4" y="10"/>
              <a:ext cx="1406" cy="351"/>
              <a:chOff x="5173324" y="322608"/>
              <a:chExt cx="3970676" cy="692992"/>
            </a:xfrm>
          </p:grpSpPr>
          <p:sp>
            <p:nvSpPr>
              <p:cNvPr id="18" name="圆角矩形 46">
                <a:extLst>
                  <a:ext uri="{FF2B5EF4-FFF2-40B4-BE49-F238E27FC236}">
                    <a16:creationId xmlns:a16="http://schemas.microsoft.com/office/drawing/2014/main" id="{55FE833C-070A-4972-BEE9-7463EFCC368C}"/>
                  </a:ext>
                </a:extLst>
              </p:cNvPr>
              <p:cNvSpPr/>
              <p:nvPr/>
            </p:nvSpPr>
            <p:spPr>
              <a:xfrm rot="16200000">
                <a:off x="6899712" y="-1228688"/>
                <a:ext cx="692992" cy="3795583"/>
              </a:xfrm>
              <a:custGeom>
                <a:avLst/>
                <a:gdLst/>
                <a:ahLst/>
                <a:cxnLst/>
                <a:rect l="l" t="t" r="r" b="b"/>
                <a:pathLst>
                  <a:path w="692991" h="3794206">
                    <a:moveTo>
                      <a:pt x="692991" y="115501"/>
                    </a:moveTo>
                    <a:lnTo>
                      <a:pt x="692991" y="3794206"/>
                    </a:lnTo>
                    <a:lnTo>
                      <a:pt x="0" y="3794206"/>
                    </a:lnTo>
                    <a:lnTo>
                      <a:pt x="0" y="115501"/>
                    </a:lnTo>
                    <a:cubicBezTo>
                      <a:pt x="0" y="51712"/>
                      <a:pt x="51712" y="0"/>
                      <a:pt x="115501" y="0"/>
                    </a:cubicBezTo>
                    <a:lnTo>
                      <a:pt x="577490" y="0"/>
                    </a:lnTo>
                    <a:cubicBezTo>
                      <a:pt x="641279" y="0"/>
                      <a:pt x="692991" y="51712"/>
                      <a:pt x="692991" y="115501"/>
                    </a:cubicBezTo>
                    <a:close/>
                  </a:path>
                </a:pathLst>
              </a:custGeom>
              <a:gradFill flip="none" rotWithShape="1">
                <a:gsLst>
                  <a:gs pos="30000">
                    <a:srgbClr val="0C62B9"/>
                  </a:gs>
                  <a:gs pos="0">
                    <a:srgbClr val="0E58B2"/>
                  </a:gs>
                  <a:gs pos="73000">
                    <a:srgbClr val="00B0F0"/>
                  </a:gs>
                </a:gsLst>
                <a:lin ang="135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b="0" kern="0" dirty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9" name="圆角矩形 47">
                <a:extLst>
                  <a:ext uri="{FF2B5EF4-FFF2-40B4-BE49-F238E27FC236}">
                    <a16:creationId xmlns:a16="http://schemas.microsoft.com/office/drawing/2014/main" id="{B49F65EC-E1C5-4D59-B01C-6B8DDE25B8CD}"/>
                  </a:ext>
                </a:extLst>
              </p:cNvPr>
              <p:cNvSpPr/>
              <p:nvPr/>
            </p:nvSpPr>
            <p:spPr>
              <a:xfrm rot="16200000">
                <a:off x="6955594" y="-1200447"/>
                <a:ext cx="637711" cy="3739101"/>
              </a:xfrm>
              <a:custGeom>
                <a:avLst/>
                <a:gdLst>
                  <a:gd name="connsiteX0" fmla="*/ 0 w 639684"/>
                  <a:gd name="connsiteY0" fmla="*/ 3738123 h 3829563"/>
                  <a:gd name="connsiteX1" fmla="*/ 0 w 639684"/>
                  <a:gd name="connsiteY1" fmla="*/ 106616 h 3829563"/>
                  <a:gd name="connsiteX2" fmla="*/ 106616 w 639684"/>
                  <a:gd name="connsiteY2" fmla="*/ 0 h 3829563"/>
                  <a:gd name="connsiteX3" fmla="*/ 533068 w 639684"/>
                  <a:gd name="connsiteY3" fmla="*/ 0 h 3829563"/>
                  <a:gd name="connsiteX4" fmla="*/ 639684 w 639684"/>
                  <a:gd name="connsiteY4" fmla="*/ 106616 h 3829563"/>
                  <a:gd name="connsiteX5" fmla="*/ 639684 w 639684"/>
                  <a:gd name="connsiteY5" fmla="*/ 3738123 h 3829563"/>
                  <a:gd name="connsiteX6" fmla="*/ 91440 w 639684"/>
                  <a:gd name="connsiteY6" fmla="*/ 3829563 h 3829563"/>
                  <a:gd name="connsiteX0" fmla="*/ 0 w 639684"/>
                  <a:gd name="connsiteY0" fmla="*/ 3738123 h 3738123"/>
                  <a:gd name="connsiteX1" fmla="*/ 0 w 639684"/>
                  <a:gd name="connsiteY1" fmla="*/ 106616 h 3738123"/>
                  <a:gd name="connsiteX2" fmla="*/ 106616 w 639684"/>
                  <a:gd name="connsiteY2" fmla="*/ 0 h 3738123"/>
                  <a:gd name="connsiteX3" fmla="*/ 533068 w 639684"/>
                  <a:gd name="connsiteY3" fmla="*/ 0 h 3738123"/>
                  <a:gd name="connsiteX4" fmla="*/ 639684 w 639684"/>
                  <a:gd name="connsiteY4" fmla="*/ 106616 h 3738123"/>
                  <a:gd name="connsiteX5" fmla="*/ 639684 w 639684"/>
                  <a:gd name="connsiteY5" fmla="*/ 3738123 h 373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9684" h="3738123">
                    <a:moveTo>
                      <a:pt x="0" y="3738123"/>
                    </a:moveTo>
                    <a:lnTo>
                      <a:pt x="0" y="106616"/>
                    </a:lnTo>
                    <a:cubicBezTo>
                      <a:pt x="0" y="47734"/>
                      <a:pt x="47734" y="0"/>
                      <a:pt x="106616" y="0"/>
                    </a:cubicBezTo>
                    <a:lnTo>
                      <a:pt x="533068" y="0"/>
                    </a:lnTo>
                    <a:cubicBezTo>
                      <a:pt x="591950" y="0"/>
                      <a:pt x="639684" y="47734"/>
                      <a:pt x="639684" y="106616"/>
                    </a:cubicBezTo>
                    <a:lnTo>
                      <a:pt x="639684" y="3738123"/>
                    </a:lnTo>
                  </a:path>
                </a:pathLst>
              </a:custGeom>
              <a:noFill/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b="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grpSp>
            <p:nvGrpSpPr>
              <p:cNvPr id="22" name="Oval 65">
                <a:extLst>
                  <a:ext uri="{FF2B5EF4-FFF2-40B4-BE49-F238E27FC236}">
                    <a16:creationId xmlns:a16="http://schemas.microsoft.com/office/drawing/2014/main" id="{C194C79E-0C4C-4E5D-B20C-2375B302C7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61212" y="372071"/>
                <a:ext cx="152413" cy="517318"/>
                <a:chOff x="5361535" y="371425"/>
                <a:chExt cx="152400" cy="518160"/>
              </a:xfrm>
            </p:grpSpPr>
            <p:pic>
              <p:nvPicPr>
                <p:cNvPr id="34" name="Oval 65">
                  <a:extLst>
                    <a:ext uri="{FF2B5EF4-FFF2-40B4-BE49-F238E27FC236}">
                      <a16:creationId xmlns:a16="http://schemas.microsoft.com/office/drawing/2014/main" id="{84CC67A5-B764-4BEA-B076-BA8D8B1719FB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1535" y="371425"/>
                  <a:ext cx="152400" cy="5181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5" name="Text Box 60">
                  <a:extLst>
                    <a:ext uri="{FF2B5EF4-FFF2-40B4-BE49-F238E27FC236}">
                      <a16:creationId xmlns:a16="http://schemas.microsoft.com/office/drawing/2014/main" id="{54579B7A-747C-47BF-9E79-D61A6DF6E76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5239778" y="648707"/>
                  <a:ext cx="360015" cy="985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Tx/>
                    <a:buNone/>
                  </a:pPr>
                  <a:endParaRPr lang="zh-CN" altLang="en-US" b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7" name="Oval 65">
                <a:extLst>
                  <a:ext uri="{FF2B5EF4-FFF2-40B4-BE49-F238E27FC236}">
                    <a16:creationId xmlns:a16="http://schemas.microsoft.com/office/drawing/2014/main" id="{F3800FD7-2E64-45C8-BC48-619001245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3324" y="607163"/>
                <a:ext cx="492287" cy="139727"/>
              </a:xfrm>
              <a:prstGeom prst="ellipse">
                <a:avLst/>
              </a:prstGeom>
              <a:gradFill rotWithShape="1">
                <a:gsLst>
                  <a:gs pos="0">
                    <a:sysClr val="window" lastClr="FFFFFF"/>
                  </a:gs>
                  <a:gs pos="88000">
                    <a:srgbClr val="00B0F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b="0" kern="0">
                  <a:solidFill>
                    <a:sysClr val="windowText" lastClr="000000"/>
                  </a:solidFill>
                  <a:ea typeface="宋体"/>
                </a:endParaRPr>
              </a:p>
            </p:txBody>
          </p:sp>
          <p:sp>
            <p:nvSpPr>
              <p:cNvPr id="33" name="圆角矩形 7">
                <a:extLst>
                  <a:ext uri="{FF2B5EF4-FFF2-40B4-BE49-F238E27FC236}">
                    <a16:creationId xmlns:a16="http://schemas.microsoft.com/office/drawing/2014/main" id="{DAA08AF4-F66D-46B2-AB6F-682B32083377}"/>
                  </a:ext>
                </a:extLst>
              </p:cNvPr>
              <p:cNvSpPr/>
              <p:nvPr/>
            </p:nvSpPr>
            <p:spPr>
              <a:xfrm rot="16200000">
                <a:off x="5884662" y="118051"/>
                <a:ext cx="359329" cy="1431817"/>
              </a:xfrm>
              <a:custGeom>
                <a:avLst/>
                <a:gdLst>
                  <a:gd name="connsiteX0" fmla="*/ 329625 w 1604204"/>
                  <a:gd name="connsiteY0" fmla="*/ 0 h 1838302"/>
                  <a:gd name="connsiteX1" fmla="*/ 1577751 w 1604204"/>
                  <a:gd name="connsiteY1" fmla="*/ 0 h 1838302"/>
                  <a:gd name="connsiteX2" fmla="*/ 1604204 w 1604204"/>
                  <a:gd name="connsiteY2" fmla="*/ 2667 h 1838302"/>
                  <a:gd name="connsiteX3" fmla="*/ 0 w 1604204"/>
                  <a:gd name="connsiteY3" fmla="*/ 1838302 h 1838302"/>
                  <a:gd name="connsiteX4" fmla="*/ 17584 w 1604204"/>
                  <a:gd name="connsiteY4" fmla="*/ 312041 h 1838302"/>
                  <a:gd name="connsiteX5" fmla="*/ 329625 w 1604204"/>
                  <a:gd name="connsiteY5" fmla="*/ 0 h 1838302"/>
                  <a:gd name="connsiteX0" fmla="*/ 329625 w 1577751"/>
                  <a:gd name="connsiteY0" fmla="*/ 0 h 1838302"/>
                  <a:gd name="connsiteX1" fmla="*/ 1577751 w 1577751"/>
                  <a:gd name="connsiteY1" fmla="*/ 0 h 1838302"/>
                  <a:gd name="connsiteX2" fmla="*/ 971158 w 1577751"/>
                  <a:gd name="connsiteY2" fmla="*/ 2667 h 1838302"/>
                  <a:gd name="connsiteX3" fmla="*/ 0 w 1577751"/>
                  <a:gd name="connsiteY3" fmla="*/ 1838302 h 1838302"/>
                  <a:gd name="connsiteX4" fmla="*/ 17584 w 1577751"/>
                  <a:gd name="connsiteY4" fmla="*/ 312041 h 1838302"/>
                  <a:gd name="connsiteX5" fmla="*/ 329625 w 1577751"/>
                  <a:gd name="connsiteY5" fmla="*/ 0 h 1838302"/>
                  <a:gd name="connsiteX0" fmla="*/ 329625 w 971158"/>
                  <a:gd name="connsiteY0" fmla="*/ 0 h 1838302"/>
                  <a:gd name="connsiteX1" fmla="*/ 962289 w 971158"/>
                  <a:gd name="connsiteY1" fmla="*/ 0 h 1838302"/>
                  <a:gd name="connsiteX2" fmla="*/ 971158 w 971158"/>
                  <a:gd name="connsiteY2" fmla="*/ 2667 h 1838302"/>
                  <a:gd name="connsiteX3" fmla="*/ 0 w 971158"/>
                  <a:gd name="connsiteY3" fmla="*/ 1838302 h 1838302"/>
                  <a:gd name="connsiteX4" fmla="*/ 17584 w 971158"/>
                  <a:gd name="connsiteY4" fmla="*/ 312041 h 1838302"/>
                  <a:gd name="connsiteX5" fmla="*/ 329625 w 971158"/>
                  <a:gd name="connsiteY5" fmla="*/ 0 h 183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1158" h="1838302">
                    <a:moveTo>
                      <a:pt x="329625" y="0"/>
                    </a:moveTo>
                    <a:lnTo>
                      <a:pt x="962289" y="0"/>
                    </a:lnTo>
                    <a:lnTo>
                      <a:pt x="971158" y="2667"/>
                    </a:lnTo>
                    <a:lnTo>
                      <a:pt x="0" y="1838302"/>
                    </a:lnTo>
                    <a:cubicBezTo>
                      <a:pt x="0" y="1534702"/>
                      <a:pt x="17584" y="615641"/>
                      <a:pt x="17584" y="312041"/>
                    </a:cubicBezTo>
                    <a:cubicBezTo>
                      <a:pt x="17584" y="139706"/>
                      <a:pt x="157290" y="0"/>
                      <a:pt x="32962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alpha val="66000"/>
                    </a:sysClr>
                  </a:gs>
                  <a:gs pos="100000">
                    <a:srgbClr val="FFFFFF">
                      <a:shade val="100000"/>
                      <a:satMod val="115000"/>
                      <a:alpha val="9000"/>
                    </a:srgb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b="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17" name="TextBox 28">
              <a:extLst>
                <a:ext uri="{FF2B5EF4-FFF2-40B4-BE49-F238E27FC236}">
                  <a16:creationId xmlns:a16="http://schemas.microsoft.com/office/drawing/2014/main" id="{CDBD6587-D31D-49A4-B046-BAE3C068420D}"/>
                </a:ext>
              </a:extLst>
            </p:cNvPr>
            <p:cNvSpPr txBox="1"/>
            <p:nvPr/>
          </p:nvSpPr>
          <p:spPr>
            <a:xfrm>
              <a:off x="4300" y="4"/>
              <a:ext cx="1596" cy="3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3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  <a:cs typeface="Calibri" panose="020F0502020204030204" pitchFamily="34" charset="0"/>
                </a:rPr>
                <a:t>灵与肉的争战</a:t>
              </a: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B010CD2A-76E7-4247-A614-FF510319CE1F}"/>
              </a:ext>
            </a:extLst>
          </p:cNvPr>
          <p:cNvSpPr/>
          <p:nvPr/>
        </p:nvSpPr>
        <p:spPr>
          <a:xfrm>
            <a:off x="394745" y="4040906"/>
            <a:ext cx="1655077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“如果　神的灵住在你们心里，你们就不属肉体，乃属圣灵了。人若没有基督的灵，就不是属基督的。基督若在你们心里，身体就因罪而死，心灵却因义而活。” 罗</a:t>
            </a:r>
            <a:r>
              <a:rPr lang="en-US" altLang="zh-CN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8:9-10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3C8B8A1-164A-4144-B308-7AB2BEAACFC7}"/>
              </a:ext>
            </a:extLst>
          </p:cNvPr>
          <p:cNvSpPr/>
          <p:nvPr/>
        </p:nvSpPr>
        <p:spPr>
          <a:xfrm>
            <a:off x="594470" y="7402880"/>
            <a:ext cx="1615132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我说，你们当顺着圣灵而行，就不放纵肉体的情欲了。</a:t>
            </a:r>
            <a:r>
              <a:rPr lang="en-US" altLang="zh-CN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zh-CN" altLang="en-US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加</a:t>
            </a:r>
            <a:r>
              <a:rPr lang="en-US" altLang="zh-CN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5:16)</a:t>
            </a:r>
          </a:p>
        </p:txBody>
      </p:sp>
    </p:spTree>
    <p:extLst>
      <p:ext uri="{BB962C8B-B14F-4D97-AF65-F5344CB8AC3E}">
        <p14:creationId xmlns:p14="http://schemas.microsoft.com/office/powerpoint/2010/main" val="129751444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8F93B0D5-57DF-4155-927C-2FB65D06A8BC}"/>
              </a:ext>
            </a:extLst>
          </p:cNvPr>
          <p:cNvSpPr/>
          <p:nvPr/>
        </p:nvSpPr>
        <p:spPr>
          <a:xfrm>
            <a:off x="394745" y="1728561"/>
            <a:ext cx="1655077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我是葡萄树，你们是枝子。常在我里面的，我也常在他里面，这人就多结果子；因为离了我，你们就不能做什么。</a:t>
            </a:r>
            <a:r>
              <a:rPr lang="en-US" altLang="zh-CN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zh-CN" altLang="en-US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约</a:t>
            </a:r>
            <a:r>
              <a:rPr lang="en-US" altLang="zh-CN" sz="4400" b="1" i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15:5)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A7D65FB-2FC6-4452-A9D3-0D992FAC5875}"/>
              </a:ext>
            </a:extLst>
          </p:cNvPr>
          <p:cNvSpPr/>
          <p:nvPr/>
        </p:nvSpPr>
        <p:spPr>
          <a:xfrm>
            <a:off x="271303" y="189601"/>
            <a:ext cx="4027666" cy="72644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/>
              <a:t>3.</a:t>
            </a:r>
            <a:r>
              <a:rPr lang="zh-CN" altLang="en-US" dirty="0"/>
              <a:t> 在基督里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39" name="Group 54">
            <a:extLst>
              <a:ext uri="{FF2B5EF4-FFF2-40B4-BE49-F238E27FC236}">
                <a16:creationId xmlns:a16="http://schemas.microsoft.com/office/drawing/2014/main" id="{7F7C375C-3070-40EA-8BA6-54ADE3282413}"/>
              </a:ext>
            </a:extLst>
          </p:cNvPr>
          <p:cNvGrpSpPr>
            <a:grpSpLocks/>
          </p:cNvGrpSpPr>
          <p:nvPr/>
        </p:nvGrpSpPr>
        <p:grpSpPr bwMode="auto">
          <a:xfrm>
            <a:off x="12908259" y="176423"/>
            <a:ext cx="4432004" cy="784174"/>
            <a:chOff x="4300" y="4"/>
            <a:chExt cx="1596" cy="357"/>
          </a:xfrm>
        </p:grpSpPr>
        <p:grpSp>
          <p:nvGrpSpPr>
            <p:cNvPr id="40" name="组合 1">
              <a:extLst>
                <a:ext uri="{FF2B5EF4-FFF2-40B4-BE49-F238E27FC236}">
                  <a16:creationId xmlns:a16="http://schemas.microsoft.com/office/drawing/2014/main" id="{052C189C-10A3-41EC-B23B-E65E96E585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4" y="10"/>
              <a:ext cx="1406" cy="351"/>
              <a:chOff x="5173324" y="322608"/>
              <a:chExt cx="3970676" cy="692992"/>
            </a:xfrm>
          </p:grpSpPr>
          <p:sp>
            <p:nvSpPr>
              <p:cNvPr id="42" name="圆角矩形 46">
                <a:extLst>
                  <a:ext uri="{FF2B5EF4-FFF2-40B4-BE49-F238E27FC236}">
                    <a16:creationId xmlns:a16="http://schemas.microsoft.com/office/drawing/2014/main" id="{21CA309A-2808-4747-AEEA-78EE9404E5E6}"/>
                  </a:ext>
                </a:extLst>
              </p:cNvPr>
              <p:cNvSpPr/>
              <p:nvPr/>
            </p:nvSpPr>
            <p:spPr>
              <a:xfrm rot="16200000">
                <a:off x="6899712" y="-1228688"/>
                <a:ext cx="692992" cy="3795583"/>
              </a:xfrm>
              <a:custGeom>
                <a:avLst/>
                <a:gdLst/>
                <a:ahLst/>
                <a:cxnLst/>
                <a:rect l="l" t="t" r="r" b="b"/>
                <a:pathLst>
                  <a:path w="692991" h="3794206">
                    <a:moveTo>
                      <a:pt x="692991" y="115501"/>
                    </a:moveTo>
                    <a:lnTo>
                      <a:pt x="692991" y="3794206"/>
                    </a:lnTo>
                    <a:lnTo>
                      <a:pt x="0" y="3794206"/>
                    </a:lnTo>
                    <a:lnTo>
                      <a:pt x="0" y="115501"/>
                    </a:lnTo>
                    <a:cubicBezTo>
                      <a:pt x="0" y="51712"/>
                      <a:pt x="51712" y="0"/>
                      <a:pt x="115501" y="0"/>
                    </a:cubicBezTo>
                    <a:lnTo>
                      <a:pt x="577490" y="0"/>
                    </a:lnTo>
                    <a:cubicBezTo>
                      <a:pt x="641279" y="0"/>
                      <a:pt x="692991" y="51712"/>
                      <a:pt x="692991" y="115501"/>
                    </a:cubicBezTo>
                    <a:close/>
                  </a:path>
                </a:pathLst>
              </a:custGeom>
              <a:gradFill flip="none" rotWithShape="1">
                <a:gsLst>
                  <a:gs pos="30000">
                    <a:srgbClr val="0C62B9"/>
                  </a:gs>
                  <a:gs pos="0">
                    <a:srgbClr val="0E58B2"/>
                  </a:gs>
                  <a:gs pos="73000">
                    <a:srgbClr val="00B0F0"/>
                  </a:gs>
                </a:gsLst>
                <a:lin ang="135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b="0" kern="0" dirty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3" name="圆角矩形 47">
                <a:extLst>
                  <a:ext uri="{FF2B5EF4-FFF2-40B4-BE49-F238E27FC236}">
                    <a16:creationId xmlns:a16="http://schemas.microsoft.com/office/drawing/2014/main" id="{D444F471-381D-45EF-A62F-1FBC84A404AE}"/>
                  </a:ext>
                </a:extLst>
              </p:cNvPr>
              <p:cNvSpPr/>
              <p:nvPr/>
            </p:nvSpPr>
            <p:spPr>
              <a:xfrm rot="16200000">
                <a:off x="6955594" y="-1200447"/>
                <a:ext cx="637711" cy="3739101"/>
              </a:xfrm>
              <a:custGeom>
                <a:avLst/>
                <a:gdLst>
                  <a:gd name="connsiteX0" fmla="*/ 0 w 639684"/>
                  <a:gd name="connsiteY0" fmla="*/ 3738123 h 3829563"/>
                  <a:gd name="connsiteX1" fmla="*/ 0 w 639684"/>
                  <a:gd name="connsiteY1" fmla="*/ 106616 h 3829563"/>
                  <a:gd name="connsiteX2" fmla="*/ 106616 w 639684"/>
                  <a:gd name="connsiteY2" fmla="*/ 0 h 3829563"/>
                  <a:gd name="connsiteX3" fmla="*/ 533068 w 639684"/>
                  <a:gd name="connsiteY3" fmla="*/ 0 h 3829563"/>
                  <a:gd name="connsiteX4" fmla="*/ 639684 w 639684"/>
                  <a:gd name="connsiteY4" fmla="*/ 106616 h 3829563"/>
                  <a:gd name="connsiteX5" fmla="*/ 639684 w 639684"/>
                  <a:gd name="connsiteY5" fmla="*/ 3738123 h 3829563"/>
                  <a:gd name="connsiteX6" fmla="*/ 91440 w 639684"/>
                  <a:gd name="connsiteY6" fmla="*/ 3829563 h 3829563"/>
                  <a:gd name="connsiteX0" fmla="*/ 0 w 639684"/>
                  <a:gd name="connsiteY0" fmla="*/ 3738123 h 3738123"/>
                  <a:gd name="connsiteX1" fmla="*/ 0 w 639684"/>
                  <a:gd name="connsiteY1" fmla="*/ 106616 h 3738123"/>
                  <a:gd name="connsiteX2" fmla="*/ 106616 w 639684"/>
                  <a:gd name="connsiteY2" fmla="*/ 0 h 3738123"/>
                  <a:gd name="connsiteX3" fmla="*/ 533068 w 639684"/>
                  <a:gd name="connsiteY3" fmla="*/ 0 h 3738123"/>
                  <a:gd name="connsiteX4" fmla="*/ 639684 w 639684"/>
                  <a:gd name="connsiteY4" fmla="*/ 106616 h 3738123"/>
                  <a:gd name="connsiteX5" fmla="*/ 639684 w 639684"/>
                  <a:gd name="connsiteY5" fmla="*/ 3738123 h 373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9684" h="3738123">
                    <a:moveTo>
                      <a:pt x="0" y="3738123"/>
                    </a:moveTo>
                    <a:lnTo>
                      <a:pt x="0" y="106616"/>
                    </a:lnTo>
                    <a:cubicBezTo>
                      <a:pt x="0" y="47734"/>
                      <a:pt x="47734" y="0"/>
                      <a:pt x="106616" y="0"/>
                    </a:cubicBezTo>
                    <a:lnTo>
                      <a:pt x="533068" y="0"/>
                    </a:lnTo>
                    <a:cubicBezTo>
                      <a:pt x="591950" y="0"/>
                      <a:pt x="639684" y="47734"/>
                      <a:pt x="639684" y="106616"/>
                    </a:cubicBezTo>
                    <a:lnTo>
                      <a:pt x="639684" y="3738123"/>
                    </a:lnTo>
                  </a:path>
                </a:pathLst>
              </a:custGeom>
              <a:noFill/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b="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grpSp>
            <p:nvGrpSpPr>
              <p:cNvPr id="44" name="Oval 65">
                <a:extLst>
                  <a:ext uri="{FF2B5EF4-FFF2-40B4-BE49-F238E27FC236}">
                    <a16:creationId xmlns:a16="http://schemas.microsoft.com/office/drawing/2014/main" id="{C52BFD0F-1C18-4E5D-BC8D-B47D50BFFD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61212" y="372071"/>
                <a:ext cx="152413" cy="517318"/>
                <a:chOff x="5361535" y="371425"/>
                <a:chExt cx="152400" cy="518160"/>
              </a:xfrm>
            </p:grpSpPr>
            <p:pic>
              <p:nvPicPr>
                <p:cNvPr id="47" name="Oval 65">
                  <a:extLst>
                    <a:ext uri="{FF2B5EF4-FFF2-40B4-BE49-F238E27FC236}">
                      <a16:creationId xmlns:a16="http://schemas.microsoft.com/office/drawing/2014/main" id="{5E3453EB-54F3-459E-95CC-C29CBE80E31D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1535" y="371425"/>
                  <a:ext cx="152400" cy="5181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8" name="Text Box 60">
                  <a:extLst>
                    <a:ext uri="{FF2B5EF4-FFF2-40B4-BE49-F238E27FC236}">
                      <a16:creationId xmlns:a16="http://schemas.microsoft.com/office/drawing/2014/main" id="{88D05DFB-D508-48F6-A257-563FE0CFF7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5239778" y="648707"/>
                  <a:ext cx="360015" cy="985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Tx/>
                    <a:buNone/>
                  </a:pPr>
                  <a:endParaRPr lang="zh-CN" altLang="en-US" b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5" name="Oval 65">
                <a:extLst>
                  <a:ext uri="{FF2B5EF4-FFF2-40B4-BE49-F238E27FC236}">
                    <a16:creationId xmlns:a16="http://schemas.microsoft.com/office/drawing/2014/main" id="{BB4414C4-AE79-4EAF-B874-30C8F48EE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3324" y="607163"/>
                <a:ext cx="492287" cy="139727"/>
              </a:xfrm>
              <a:prstGeom prst="ellipse">
                <a:avLst/>
              </a:prstGeom>
              <a:gradFill rotWithShape="1">
                <a:gsLst>
                  <a:gs pos="0">
                    <a:sysClr val="window" lastClr="FFFFFF"/>
                  </a:gs>
                  <a:gs pos="88000">
                    <a:srgbClr val="00B0F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b="0" kern="0">
                  <a:solidFill>
                    <a:sysClr val="windowText" lastClr="000000"/>
                  </a:solidFill>
                  <a:ea typeface="宋体"/>
                </a:endParaRPr>
              </a:p>
            </p:txBody>
          </p:sp>
          <p:sp>
            <p:nvSpPr>
              <p:cNvPr id="46" name="圆角矩形 7">
                <a:extLst>
                  <a:ext uri="{FF2B5EF4-FFF2-40B4-BE49-F238E27FC236}">
                    <a16:creationId xmlns:a16="http://schemas.microsoft.com/office/drawing/2014/main" id="{1A035BEB-4798-433E-97E1-58E3DE1D267B}"/>
                  </a:ext>
                </a:extLst>
              </p:cNvPr>
              <p:cNvSpPr/>
              <p:nvPr/>
            </p:nvSpPr>
            <p:spPr>
              <a:xfrm rot="16200000">
                <a:off x="5884662" y="118051"/>
                <a:ext cx="359329" cy="1431817"/>
              </a:xfrm>
              <a:custGeom>
                <a:avLst/>
                <a:gdLst>
                  <a:gd name="connsiteX0" fmla="*/ 329625 w 1604204"/>
                  <a:gd name="connsiteY0" fmla="*/ 0 h 1838302"/>
                  <a:gd name="connsiteX1" fmla="*/ 1577751 w 1604204"/>
                  <a:gd name="connsiteY1" fmla="*/ 0 h 1838302"/>
                  <a:gd name="connsiteX2" fmla="*/ 1604204 w 1604204"/>
                  <a:gd name="connsiteY2" fmla="*/ 2667 h 1838302"/>
                  <a:gd name="connsiteX3" fmla="*/ 0 w 1604204"/>
                  <a:gd name="connsiteY3" fmla="*/ 1838302 h 1838302"/>
                  <a:gd name="connsiteX4" fmla="*/ 17584 w 1604204"/>
                  <a:gd name="connsiteY4" fmla="*/ 312041 h 1838302"/>
                  <a:gd name="connsiteX5" fmla="*/ 329625 w 1604204"/>
                  <a:gd name="connsiteY5" fmla="*/ 0 h 1838302"/>
                  <a:gd name="connsiteX0" fmla="*/ 329625 w 1577751"/>
                  <a:gd name="connsiteY0" fmla="*/ 0 h 1838302"/>
                  <a:gd name="connsiteX1" fmla="*/ 1577751 w 1577751"/>
                  <a:gd name="connsiteY1" fmla="*/ 0 h 1838302"/>
                  <a:gd name="connsiteX2" fmla="*/ 971158 w 1577751"/>
                  <a:gd name="connsiteY2" fmla="*/ 2667 h 1838302"/>
                  <a:gd name="connsiteX3" fmla="*/ 0 w 1577751"/>
                  <a:gd name="connsiteY3" fmla="*/ 1838302 h 1838302"/>
                  <a:gd name="connsiteX4" fmla="*/ 17584 w 1577751"/>
                  <a:gd name="connsiteY4" fmla="*/ 312041 h 1838302"/>
                  <a:gd name="connsiteX5" fmla="*/ 329625 w 1577751"/>
                  <a:gd name="connsiteY5" fmla="*/ 0 h 1838302"/>
                  <a:gd name="connsiteX0" fmla="*/ 329625 w 971158"/>
                  <a:gd name="connsiteY0" fmla="*/ 0 h 1838302"/>
                  <a:gd name="connsiteX1" fmla="*/ 962289 w 971158"/>
                  <a:gd name="connsiteY1" fmla="*/ 0 h 1838302"/>
                  <a:gd name="connsiteX2" fmla="*/ 971158 w 971158"/>
                  <a:gd name="connsiteY2" fmla="*/ 2667 h 1838302"/>
                  <a:gd name="connsiteX3" fmla="*/ 0 w 971158"/>
                  <a:gd name="connsiteY3" fmla="*/ 1838302 h 1838302"/>
                  <a:gd name="connsiteX4" fmla="*/ 17584 w 971158"/>
                  <a:gd name="connsiteY4" fmla="*/ 312041 h 1838302"/>
                  <a:gd name="connsiteX5" fmla="*/ 329625 w 971158"/>
                  <a:gd name="connsiteY5" fmla="*/ 0 h 183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1158" h="1838302">
                    <a:moveTo>
                      <a:pt x="329625" y="0"/>
                    </a:moveTo>
                    <a:lnTo>
                      <a:pt x="962289" y="0"/>
                    </a:lnTo>
                    <a:lnTo>
                      <a:pt x="971158" y="2667"/>
                    </a:lnTo>
                    <a:lnTo>
                      <a:pt x="0" y="1838302"/>
                    </a:lnTo>
                    <a:cubicBezTo>
                      <a:pt x="0" y="1534702"/>
                      <a:pt x="17584" y="615641"/>
                      <a:pt x="17584" y="312041"/>
                    </a:cubicBezTo>
                    <a:cubicBezTo>
                      <a:pt x="17584" y="139706"/>
                      <a:pt x="157290" y="0"/>
                      <a:pt x="32962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alpha val="66000"/>
                    </a:sysClr>
                  </a:gs>
                  <a:gs pos="100000">
                    <a:srgbClr val="FFFFFF">
                      <a:shade val="100000"/>
                      <a:satMod val="115000"/>
                      <a:alpha val="9000"/>
                    </a:srgb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b="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41" name="TextBox 28">
              <a:extLst>
                <a:ext uri="{FF2B5EF4-FFF2-40B4-BE49-F238E27FC236}">
                  <a16:creationId xmlns:a16="http://schemas.microsoft.com/office/drawing/2014/main" id="{C9C41AA7-705C-41D8-B88E-82EC2639A5AF}"/>
                </a:ext>
              </a:extLst>
            </p:cNvPr>
            <p:cNvSpPr txBox="1"/>
            <p:nvPr/>
          </p:nvSpPr>
          <p:spPr>
            <a:xfrm>
              <a:off x="4300" y="4"/>
              <a:ext cx="1596" cy="3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3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  <a:cs typeface="Calibri" panose="020F0502020204030204" pitchFamily="34" charset="0"/>
                </a:rPr>
                <a:t>灵与肉的争战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6EABD84-CA98-4C01-851B-17C6E2BBC159}"/>
              </a:ext>
            </a:extLst>
          </p:cNvPr>
          <p:cNvSpPr txBox="1"/>
          <p:nvPr/>
        </p:nvSpPr>
        <p:spPr>
          <a:xfrm>
            <a:off x="1290922" y="4072184"/>
            <a:ext cx="15296293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常常认罪悔改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常常读神的话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常常敬拜、赞美、等候、祷告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默想神的同在，神的恩典、默想耶稣受难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常常遵行神的话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全心全意爱神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不可停止聚会，肢体之间要常常连接，彼此分享、彼此代祷、彼此勉励</a:t>
            </a:r>
          </a:p>
        </p:txBody>
      </p:sp>
    </p:spTree>
    <p:extLst>
      <p:ext uri="{BB962C8B-B14F-4D97-AF65-F5344CB8AC3E}">
        <p14:creationId xmlns:p14="http://schemas.microsoft.com/office/powerpoint/2010/main" val="21610716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1335" y="0"/>
            <a:ext cx="13897592" cy="97536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FB5961-330A-4C34-A10C-382F4DCF1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043" y="180135"/>
            <a:ext cx="15116175" cy="89630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9D6A2CB-CBC3-4B2F-A7A3-8257C4139AB2}"/>
              </a:ext>
            </a:extLst>
          </p:cNvPr>
          <p:cNvSpPr txBox="1"/>
          <p:nvPr/>
        </p:nvSpPr>
        <p:spPr>
          <a:xfrm>
            <a:off x="3676789" y="9133499"/>
            <a:ext cx="998668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图片来自百度图片</a:t>
            </a:r>
          </a:p>
        </p:txBody>
      </p:sp>
    </p:spTree>
    <p:extLst>
      <p:ext uri="{BB962C8B-B14F-4D97-AF65-F5344CB8AC3E}">
        <p14:creationId xmlns:p14="http://schemas.microsoft.com/office/powerpoint/2010/main" val="346119197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1275475" y="1481275"/>
            <a:ext cx="14473119" cy="506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l">
              <a:lnSpc>
                <a:spcPct val="125000"/>
              </a:lnSpc>
              <a:spcAft>
                <a:spcPts val="1200"/>
              </a:spcAft>
              <a:tabLst>
                <a:tab pos="457200" algn="l"/>
              </a:tabLst>
            </a:pPr>
            <a:r>
              <a:rPr lang="en-US" altLang="zh-CN" sz="6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•	</a:t>
            </a:r>
            <a:r>
              <a:rPr lang="zh-CN" altLang="en-US" sz="6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圣灵使人脱离罪（</a:t>
            </a:r>
            <a:r>
              <a:rPr lang="en-US" altLang="zh-CN" sz="6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8:1-3</a:t>
            </a:r>
            <a:r>
              <a:rPr lang="zh-CN" altLang="en-US" sz="6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lvl="0" algn="l">
              <a:lnSpc>
                <a:spcPct val="125000"/>
              </a:lnSpc>
              <a:spcAft>
                <a:spcPts val="1200"/>
              </a:spcAft>
              <a:tabLst>
                <a:tab pos="457200" algn="l"/>
              </a:tabLst>
            </a:pPr>
            <a:r>
              <a:rPr lang="en-US" altLang="zh-CN" sz="6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•	</a:t>
            </a:r>
            <a:r>
              <a:rPr lang="zh-CN" altLang="en-US" sz="6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灵与肉的争战（</a:t>
            </a:r>
            <a:r>
              <a:rPr lang="en-US" altLang="zh-CN" sz="6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8:4-11</a:t>
            </a:r>
            <a:r>
              <a:rPr lang="zh-CN" altLang="en-US" sz="6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lvl="0" algn="l">
              <a:lnSpc>
                <a:spcPct val="125000"/>
              </a:lnSpc>
              <a:spcAft>
                <a:spcPts val="1200"/>
              </a:spcAft>
              <a:tabLst>
                <a:tab pos="457200" algn="l"/>
              </a:tabLst>
            </a:pPr>
            <a:r>
              <a:rPr lang="en-US" altLang="zh-CN" sz="6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•	</a:t>
            </a:r>
            <a:r>
              <a:rPr lang="zh-CN" altLang="en-US" sz="6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圣灵带领为后嗣</a:t>
            </a:r>
            <a:r>
              <a:rPr lang="en-US" altLang="zh-CN" sz="6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(8:12-17)</a:t>
            </a:r>
          </a:p>
          <a:p>
            <a:pPr lvl="0" algn="l">
              <a:lnSpc>
                <a:spcPct val="125000"/>
              </a:lnSpc>
              <a:spcAft>
                <a:spcPts val="1200"/>
              </a:spcAft>
              <a:tabLst>
                <a:tab pos="457200" algn="l"/>
              </a:tabLst>
            </a:pPr>
            <a:endParaRPr lang="zh-CN" altLang="en-US" sz="6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83BB43-FE06-44FE-B9CC-D54028953DB1}"/>
              </a:ext>
            </a:extLst>
          </p:cNvPr>
          <p:cNvSpPr/>
          <p:nvPr/>
        </p:nvSpPr>
        <p:spPr>
          <a:xfrm>
            <a:off x="1275475" y="4293870"/>
            <a:ext cx="13063095" cy="116586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25400" cap="flat">
            <a:noFill/>
            <a:prstDash val="solid"/>
            <a:round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641133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86534-534E-4C9C-AF6C-33D7E0CEBE36}"/>
              </a:ext>
            </a:extLst>
          </p:cNvPr>
          <p:cNvSpPr txBox="1">
            <a:spLocks/>
          </p:cNvSpPr>
          <p:nvPr/>
        </p:nvSpPr>
        <p:spPr>
          <a:xfrm>
            <a:off x="1639062" y="274638"/>
            <a:ext cx="14062135" cy="1283469"/>
          </a:xfrm>
          <a:prstGeom prst="rect">
            <a:avLst/>
          </a:prstGeom>
        </p:spPr>
        <p:txBody>
          <a:bodyPr/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342900" indent="-342900" hangingPunct="1"/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经文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271EFD-9A59-4C76-B48F-CE429E68DD0A}"/>
              </a:ext>
            </a:extLst>
          </p:cNvPr>
          <p:cNvSpPr/>
          <p:nvPr/>
        </p:nvSpPr>
        <p:spPr>
          <a:xfrm>
            <a:off x="136187" y="1558107"/>
            <a:ext cx="16945583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indent="-2160000" algn="l"/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8:12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弟兄们，这样看来，我们并不是欠肉体的债，去顺从肉体活着。</a:t>
            </a:r>
          </a:p>
          <a:p>
            <a:pPr marL="72000" indent="-2160000" algn="l"/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8:13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你们若顺从肉体活着，必要死；若靠着圣灵治死身体的恶行，必要活着。</a:t>
            </a:r>
          </a:p>
          <a:p>
            <a:pPr marL="72000" indent="-2160000" algn="l"/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8:14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因为凡被　神的灵引导的，都是　神的儿子。</a:t>
            </a:r>
          </a:p>
          <a:p>
            <a:pPr marL="72000" indent="-2160000" algn="l"/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8:15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你们所受的不是奴仆的心，仍旧害怕；所受的乃是儿子的心，因此我们呼叫：“阿爸，父！”</a:t>
            </a:r>
          </a:p>
          <a:p>
            <a:pPr marL="72000" indent="-2160000" algn="l"/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8:16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圣灵与我们的心同证我们是　神的儿女；</a:t>
            </a:r>
          </a:p>
          <a:p>
            <a:pPr marL="72000" indent="-2160000" algn="l"/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8:17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既是儿女，便是后嗣，就是　神的后嗣，和基督同作后嗣。如果我们和他一同受苦，也必和他一同得荣耀。</a:t>
            </a:r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(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罗马书 </a:t>
            </a:r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8:1-17)</a:t>
            </a:r>
          </a:p>
        </p:txBody>
      </p:sp>
    </p:spTree>
    <p:extLst>
      <p:ext uri="{BB962C8B-B14F-4D97-AF65-F5344CB8AC3E}">
        <p14:creationId xmlns:p14="http://schemas.microsoft.com/office/powerpoint/2010/main" val="10950296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38A3C8CC-C496-48B7-99F8-BE8763E00DBF}"/>
              </a:ext>
            </a:extLst>
          </p:cNvPr>
          <p:cNvSpPr/>
          <p:nvPr/>
        </p:nvSpPr>
        <p:spPr>
          <a:xfrm>
            <a:off x="271302" y="189601"/>
            <a:ext cx="4133329" cy="72644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后嗣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21" name="Group 54">
            <a:extLst>
              <a:ext uri="{FF2B5EF4-FFF2-40B4-BE49-F238E27FC236}">
                <a16:creationId xmlns:a16="http://schemas.microsoft.com/office/drawing/2014/main" id="{F4AB9655-BAB7-4EFA-B4BE-E82186DAD417}"/>
              </a:ext>
            </a:extLst>
          </p:cNvPr>
          <p:cNvGrpSpPr>
            <a:grpSpLocks/>
          </p:cNvGrpSpPr>
          <p:nvPr/>
        </p:nvGrpSpPr>
        <p:grpSpPr bwMode="auto">
          <a:xfrm>
            <a:off x="12908259" y="176423"/>
            <a:ext cx="4548274" cy="784174"/>
            <a:chOff x="4300" y="4"/>
            <a:chExt cx="1596" cy="357"/>
          </a:xfrm>
        </p:grpSpPr>
        <p:grpSp>
          <p:nvGrpSpPr>
            <p:cNvPr id="23" name="组合 1">
              <a:extLst>
                <a:ext uri="{FF2B5EF4-FFF2-40B4-BE49-F238E27FC236}">
                  <a16:creationId xmlns:a16="http://schemas.microsoft.com/office/drawing/2014/main" id="{E1E423FB-A100-4EE0-81AA-F795CACEAF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4" y="10"/>
              <a:ext cx="1406" cy="351"/>
              <a:chOff x="5173324" y="322608"/>
              <a:chExt cx="3970676" cy="692992"/>
            </a:xfrm>
          </p:grpSpPr>
          <p:sp>
            <p:nvSpPr>
              <p:cNvPr id="25" name="圆角矩形 46">
                <a:extLst>
                  <a:ext uri="{FF2B5EF4-FFF2-40B4-BE49-F238E27FC236}">
                    <a16:creationId xmlns:a16="http://schemas.microsoft.com/office/drawing/2014/main" id="{B34FF4B5-28A6-4D10-916C-813F6E4945D3}"/>
                  </a:ext>
                </a:extLst>
              </p:cNvPr>
              <p:cNvSpPr/>
              <p:nvPr/>
            </p:nvSpPr>
            <p:spPr>
              <a:xfrm rot="16200000">
                <a:off x="6899712" y="-1228688"/>
                <a:ext cx="692992" cy="3795583"/>
              </a:xfrm>
              <a:custGeom>
                <a:avLst/>
                <a:gdLst/>
                <a:ahLst/>
                <a:cxnLst/>
                <a:rect l="l" t="t" r="r" b="b"/>
                <a:pathLst>
                  <a:path w="692991" h="3794206">
                    <a:moveTo>
                      <a:pt x="692991" y="115501"/>
                    </a:moveTo>
                    <a:lnTo>
                      <a:pt x="692991" y="3794206"/>
                    </a:lnTo>
                    <a:lnTo>
                      <a:pt x="0" y="3794206"/>
                    </a:lnTo>
                    <a:lnTo>
                      <a:pt x="0" y="115501"/>
                    </a:lnTo>
                    <a:cubicBezTo>
                      <a:pt x="0" y="51712"/>
                      <a:pt x="51712" y="0"/>
                      <a:pt x="115501" y="0"/>
                    </a:cubicBezTo>
                    <a:lnTo>
                      <a:pt x="577490" y="0"/>
                    </a:lnTo>
                    <a:cubicBezTo>
                      <a:pt x="641279" y="0"/>
                      <a:pt x="692991" y="51712"/>
                      <a:pt x="692991" y="115501"/>
                    </a:cubicBezTo>
                    <a:close/>
                  </a:path>
                </a:pathLst>
              </a:custGeom>
              <a:gradFill flip="none" rotWithShape="1">
                <a:gsLst>
                  <a:gs pos="30000">
                    <a:srgbClr val="0C62B9"/>
                  </a:gs>
                  <a:gs pos="0">
                    <a:srgbClr val="0E58B2"/>
                  </a:gs>
                  <a:gs pos="73000">
                    <a:srgbClr val="00B0F0"/>
                  </a:gs>
                </a:gsLst>
                <a:lin ang="135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b="0" kern="0" dirty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26" name="圆角矩形 47">
                <a:extLst>
                  <a:ext uri="{FF2B5EF4-FFF2-40B4-BE49-F238E27FC236}">
                    <a16:creationId xmlns:a16="http://schemas.microsoft.com/office/drawing/2014/main" id="{58188EF8-5BDE-4742-A9AD-0DCD30B7969A}"/>
                  </a:ext>
                </a:extLst>
              </p:cNvPr>
              <p:cNvSpPr/>
              <p:nvPr/>
            </p:nvSpPr>
            <p:spPr>
              <a:xfrm rot="16200000">
                <a:off x="6955594" y="-1200447"/>
                <a:ext cx="637711" cy="3739101"/>
              </a:xfrm>
              <a:custGeom>
                <a:avLst/>
                <a:gdLst>
                  <a:gd name="connsiteX0" fmla="*/ 0 w 639684"/>
                  <a:gd name="connsiteY0" fmla="*/ 3738123 h 3829563"/>
                  <a:gd name="connsiteX1" fmla="*/ 0 w 639684"/>
                  <a:gd name="connsiteY1" fmla="*/ 106616 h 3829563"/>
                  <a:gd name="connsiteX2" fmla="*/ 106616 w 639684"/>
                  <a:gd name="connsiteY2" fmla="*/ 0 h 3829563"/>
                  <a:gd name="connsiteX3" fmla="*/ 533068 w 639684"/>
                  <a:gd name="connsiteY3" fmla="*/ 0 h 3829563"/>
                  <a:gd name="connsiteX4" fmla="*/ 639684 w 639684"/>
                  <a:gd name="connsiteY4" fmla="*/ 106616 h 3829563"/>
                  <a:gd name="connsiteX5" fmla="*/ 639684 w 639684"/>
                  <a:gd name="connsiteY5" fmla="*/ 3738123 h 3829563"/>
                  <a:gd name="connsiteX6" fmla="*/ 91440 w 639684"/>
                  <a:gd name="connsiteY6" fmla="*/ 3829563 h 3829563"/>
                  <a:gd name="connsiteX0" fmla="*/ 0 w 639684"/>
                  <a:gd name="connsiteY0" fmla="*/ 3738123 h 3738123"/>
                  <a:gd name="connsiteX1" fmla="*/ 0 w 639684"/>
                  <a:gd name="connsiteY1" fmla="*/ 106616 h 3738123"/>
                  <a:gd name="connsiteX2" fmla="*/ 106616 w 639684"/>
                  <a:gd name="connsiteY2" fmla="*/ 0 h 3738123"/>
                  <a:gd name="connsiteX3" fmla="*/ 533068 w 639684"/>
                  <a:gd name="connsiteY3" fmla="*/ 0 h 3738123"/>
                  <a:gd name="connsiteX4" fmla="*/ 639684 w 639684"/>
                  <a:gd name="connsiteY4" fmla="*/ 106616 h 3738123"/>
                  <a:gd name="connsiteX5" fmla="*/ 639684 w 639684"/>
                  <a:gd name="connsiteY5" fmla="*/ 3738123 h 373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9684" h="3738123">
                    <a:moveTo>
                      <a:pt x="0" y="3738123"/>
                    </a:moveTo>
                    <a:lnTo>
                      <a:pt x="0" y="106616"/>
                    </a:lnTo>
                    <a:cubicBezTo>
                      <a:pt x="0" y="47734"/>
                      <a:pt x="47734" y="0"/>
                      <a:pt x="106616" y="0"/>
                    </a:cubicBezTo>
                    <a:lnTo>
                      <a:pt x="533068" y="0"/>
                    </a:lnTo>
                    <a:cubicBezTo>
                      <a:pt x="591950" y="0"/>
                      <a:pt x="639684" y="47734"/>
                      <a:pt x="639684" y="106616"/>
                    </a:cubicBezTo>
                    <a:lnTo>
                      <a:pt x="639684" y="3738123"/>
                    </a:lnTo>
                  </a:path>
                </a:pathLst>
              </a:custGeom>
              <a:noFill/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b="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grpSp>
            <p:nvGrpSpPr>
              <p:cNvPr id="28" name="Oval 65">
                <a:extLst>
                  <a:ext uri="{FF2B5EF4-FFF2-40B4-BE49-F238E27FC236}">
                    <a16:creationId xmlns:a16="http://schemas.microsoft.com/office/drawing/2014/main" id="{BEDA4D6C-E779-4BD1-BC31-7774543F76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61212" y="372071"/>
                <a:ext cx="152413" cy="517318"/>
                <a:chOff x="5361535" y="371425"/>
                <a:chExt cx="152400" cy="518160"/>
              </a:xfrm>
            </p:grpSpPr>
            <p:pic>
              <p:nvPicPr>
                <p:cNvPr id="31" name="Oval 65">
                  <a:extLst>
                    <a:ext uri="{FF2B5EF4-FFF2-40B4-BE49-F238E27FC236}">
                      <a16:creationId xmlns:a16="http://schemas.microsoft.com/office/drawing/2014/main" id="{5399042E-09C7-4452-AF5E-5FC5F84AB3C2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1535" y="371425"/>
                  <a:ext cx="152400" cy="5181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Text Box 60">
                  <a:extLst>
                    <a:ext uri="{FF2B5EF4-FFF2-40B4-BE49-F238E27FC236}">
                      <a16:creationId xmlns:a16="http://schemas.microsoft.com/office/drawing/2014/main" id="{AFA4DFC1-0701-44AD-99DC-C607CA7A01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5239778" y="648707"/>
                  <a:ext cx="360015" cy="985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Tx/>
                    <a:buNone/>
                  </a:pPr>
                  <a:endParaRPr lang="zh-CN" altLang="en-US" b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9" name="Oval 65">
                <a:extLst>
                  <a:ext uri="{FF2B5EF4-FFF2-40B4-BE49-F238E27FC236}">
                    <a16:creationId xmlns:a16="http://schemas.microsoft.com/office/drawing/2014/main" id="{50B3AA8F-FBE7-4919-AB76-54F5BD169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3324" y="607163"/>
                <a:ext cx="492287" cy="139727"/>
              </a:xfrm>
              <a:prstGeom prst="ellipse">
                <a:avLst/>
              </a:prstGeom>
              <a:gradFill rotWithShape="1">
                <a:gsLst>
                  <a:gs pos="0">
                    <a:sysClr val="window" lastClr="FFFFFF"/>
                  </a:gs>
                  <a:gs pos="88000">
                    <a:srgbClr val="00B0F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b="0" kern="0">
                  <a:solidFill>
                    <a:sysClr val="windowText" lastClr="000000"/>
                  </a:solidFill>
                  <a:ea typeface="宋体"/>
                </a:endParaRPr>
              </a:p>
            </p:txBody>
          </p:sp>
          <p:sp>
            <p:nvSpPr>
              <p:cNvPr id="30" name="圆角矩形 7">
                <a:extLst>
                  <a:ext uri="{FF2B5EF4-FFF2-40B4-BE49-F238E27FC236}">
                    <a16:creationId xmlns:a16="http://schemas.microsoft.com/office/drawing/2014/main" id="{4F31AACB-BEE5-4B6D-9E5B-FD4482982B3F}"/>
                  </a:ext>
                </a:extLst>
              </p:cNvPr>
              <p:cNvSpPr/>
              <p:nvPr/>
            </p:nvSpPr>
            <p:spPr>
              <a:xfrm rot="16200000">
                <a:off x="5884662" y="118051"/>
                <a:ext cx="359329" cy="1431817"/>
              </a:xfrm>
              <a:custGeom>
                <a:avLst/>
                <a:gdLst>
                  <a:gd name="connsiteX0" fmla="*/ 329625 w 1604204"/>
                  <a:gd name="connsiteY0" fmla="*/ 0 h 1838302"/>
                  <a:gd name="connsiteX1" fmla="*/ 1577751 w 1604204"/>
                  <a:gd name="connsiteY1" fmla="*/ 0 h 1838302"/>
                  <a:gd name="connsiteX2" fmla="*/ 1604204 w 1604204"/>
                  <a:gd name="connsiteY2" fmla="*/ 2667 h 1838302"/>
                  <a:gd name="connsiteX3" fmla="*/ 0 w 1604204"/>
                  <a:gd name="connsiteY3" fmla="*/ 1838302 h 1838302"/>
                  <a:gd name="connsiteX4" fmla="*/ 17584 w 1604204"/>
                  <a:gd name="connsiteY4" fmla="*/ 312041 h 1838302"/>
                  <a:gd name="connsiteX5" fmla="*/ 329625 w 1604204"/>
                  <a:gd name="connsiteY5" fmla="*/ 0 h 1838302"/>
                  <a:gd name="connsiteX0" fmla="*/ 329625 w 1577751"/>
                  <a:gd name="connsiteY0" fmla="*/ 0 h 1838302"/>
                  <a:gd name="connsiteX1" fmla="*/ 1577751 w 1577751"/>
                  <a:gd name="connsiteY1" fmla="*/ 0 h 1838302"/>
                  <a:gd name="connsiteX2" fmla="*/ 971158 w 1577751"/>
                  <a:gd name="connsiteY2" fmla="*/ 2667 h 1838302"/>
                  <a:gd name="connsiteX3" fmla="*/ 0 w 1577751"/>
                  <a:gd name="connsiteY3" fmla="*/ 1838302 h 1838302"/>
                  <a:gd name="connsiteX4" fmla="*/ 17584 w 1577751"/>
                  <a:gd name="connsiteY4" fmla="*/ 312041 h 1838302"/>
                  <a:gd name="connsiteX5" fmla="*/ 329625 w 1577751"/>
                  <a:gd name="connsiteY5" fmla="*/ 0 h 1838302"/>
                  <a:gd name="connsiteX0" fmla="*/ 329625 w 971158"/>
                  <a:gd name="connsiteY0" fmla="*/ 0 h 1838302"/>
                  <a:gd name="connsiteX1" fmla="*/ 962289 w 971158"/>
                  <a:gd name="connsiteY1" fmla="*/ 0 h 1838302"/>
                  <a:gd name="connsiteX2" fmla="*/ 971158 w 971158"/>
                  <a:gd name="connsiteY2" fmla="*/ 2667 h 1838302"/>
                  <a:gd name="connsiteX3" fmla="*/ 0 w 971158"/>
                  <a:gd name="connsiteY3" fmla="*/ 1838302 h 1838302"/>
                  <a:gd name="connsiteX4" fmla="*/ 17584 w 971158"/>
                  <a:gd name="connsiteY4" fmla="*/ 312041 h 1838302"/>
                  <a:gd name="connsiteX5" fmla="*/ 329625 w 971158"/>
                  <a:gd name="connsiteY5" fmla="*/ 0 h 183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1158" h="1838302">
                    <a:moveTo>
                      <a:pt x="329625" y="0"/>
                    </a:moveTo>
                    <a:lnTo>
                      <a:pt x="962289" y="0"/>
                    </a:lnTo>
                    <a:lnTo>
                      <a:pt x="971158" y="2667"/>
                    </a:lnTo>
                    <a:lnTo>
                      <a:pt x="0" y="1838302"/>
                    </a:lnTo>
                    <a:cubicBezTo>
                      <a:pt x="0" y="1534702"/>
                      <a:pt x="17584" y="615641"/>
                      <a:pt x="17584" y="312041"/>
                    </a:cubicBezTo>
                    <a:cubicBezTo>
                      <a:pt x="17584" y="139706"/>
                      <a:pt x="157290" y="0"/>
                      <a:pt x="32962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alpha val="66000"/>
                    </a:sysClr>
                  </a:gs>
                  <a:gs pos="100000">
                    <a:srgbClr val="FFFFFF">
                      <a:shade val="100000"/>
                      <a:satMod val="115000"/>
                      <a:alpha val="9000"/>
                    </a:srgb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b="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24" name="TextBox 28">
              <a:extLst>
                <a:ext uri="{FF2B5EF4-FFF2-40B4-BE49-F238E27FC236}">
                  <a16:creationId xmlns:a16="http://schemas.microsoft.com/office/drawing/2014/main" id="{AB406FD6-847E-4643-A0F9-3358A9E8D008}"/>
                </a:ext>
              </a:extLst>
            </p:cNvPr>
            <p:cNvSpPr txBox="1"/>
            <p:nvPr/>
          </p:nvSpPr>
          <p:spPr>
            <a:xfrm>
              <a:off x="4300" y="4"/>
              <a:ext cx="1596" cy="3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3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  <a:cs typeface="Calibri" panose="020F0502020204030204" pitchFamily="34" charset="0"/>
                </a:rPr>
                <a:t>圣灵带领为后嗣</a:t>
              </a:r>
            </a:p>
          </p:txBody>
        </p:sp>
      </p:grp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E60B6BF-2727-4610-ACDE-0CA4694D0291}"/>
              </a:ext>
            </a:extLst>
          </p:cNvPr>
          <p:cNvSpPr/>
          <p:nvPr/>
        </p:nvSpPr>
        <p:spPr>
          <a:xfrm>
            <a:off x="603504" y="1752092"/>
            <a:ext cx="11045952" cy="726440"/>
          </a:xfrm>
          <a:prstGeom prst="roundRect">
            <a:avLst/>
          </a:prstGeom>
          <a:solidFill>
            <a:srgbClr val="00B050"/>
          </a:solidFill>
          <a:ln w="25400" cap="flat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l-GR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Ἀββᾶ 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 </a:t>
            </a:r>
            <a:r>
              <a:rPr kumimoji="0" lang="el-GR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Πατήρ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  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“阿爸，父”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E72BC27-1DFA-41C1-90BE-9D8E1B0156E4}"/>
              </a:ext>
            </a:extLst>
          </p:cNvPr>
          <p:cNvGrpSpPr/>
          <p:nvPr/>
        </p:nvGrpSpPr>
        <p:grpSpPr>
          <a:xfrm>
            <a:off x="513683" y="3797194"/>
            <a:ext cx="16312896" cy="3477875"/>
            <a:chOff x="603504" y="3236156"/>
            <a:chExt cx="16312896" cy="3477875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8626A137-E4C5-4483-90CE-C6F21CC7D160}"/>
                </a:ext>
              </a:extLst>
            </p:cNvPr>
            <p:cNvSpPr/>
            <p:nvPr/>
          </p:nvSpPr>
          <p:spPr>
            <a:xfrm>
              <a:off x="603504" y="3236156"/>
              <a:ext cx="16312896" cy="3477875"/>
            </a:xfrm>
            <a:prstGeom prst="roundRect">
              <a:avLst/>
            </a:prstGeom>
            <a:solidFill>
              <a:srgbClr val="FFC000"/>
            </a:solidFill>
            <a:ln w="25400" cap="flat">
              <a:noFill/>
              <a:prstDash val="solid"/>
              <a:rou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A5D382D-C24C-41D7-9143-005EE016F1C8}"/>
                </a:ext>
              </a:extLst>
            </p:cNvPr>
            <p:cNvSpPr txBox="1"/>
            <p:nvPr/>
          </p:nvSpPr>
          <p:spPr>
            <a:xfrm>
              <a:off x="1223540" y="3861892"/>
              <a:ext cx="656590" cy="2170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eaVert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rPr>
                <a:t>圣灵呼召</a:t>
              </a:r>
            </a:p>
          </p:txBody>
        </p:sp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761FFA7F-86B5-44CE-B193-5F302F2B2361}"/>
                </a:ext>
              </a:extLst>
            </p:cNvPr>
            <p:cNvSpPr/>
            <p:nvPr/>
          </p:nvSpPr>
          <p:spPr>
            <a:xfrm>
              <a:off x="2099271" y="4872706"/>
              <a:ext cx="783607" cy="324210"/>
            </a:xfrm>
            <a:prstGeom prst="rightArrow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DC46C98-1FA7-46B0-8519-9C4288C291BF}"/>
                </a:ext>
              </a:extLst>
            </p:cNvPr>
            <p:cNvSpPr txBox="1"/>
            <p:nvPr/>
          </p:nvSpPr>
          <p:spPr>
            <a:xfrm>
              <a:off x="2806949" y="3861892"/>
              <a:ext cx="656590" cy="2170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eaVert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rPr>
                <a:t>圣灵呼召</a:t>
              </a:r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5A2C2AD0-185F-4BD6-8422-E0993590F206}"/>
                </a:ext>
              </a:extLst>
            </p:cNvPr>
            <p:cNvSpPr/>
            <p:nvPr/>
          </p:nvSpPr>
          <p:spPr>
            <a:xfrm>
              <a:off x="3682680" y="4872706"/>
              <a:ext cx="783607" cy="324210"/>
            </a:xfrm>
            <a:prstGeom prst="rightArrow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0786594-FE96-4E66-9EDC-1DDA1A02257F}"/>
                </a:ext>
              </a:extLst>
            </p:cNvPr>
            <p:cNvSpPr txBox="1"/>
            <p:nvPr/>
          </p:nvSpPr>
          <p:spPr>
            <a:xfrm>
              <a:off x="4390358" y="3860315"/>
              <a:ext cx="656590" cy="2170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eaVert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rPr>
                <a:t>悔改</a:t>
              </a:r>
            </a:p>
          </p:txBody>
        </p:sp>
        <p:sp>
          <p:nvSpPr>
            <p:cNvPr id="33" name="箭头: 右 32">
              <a:extLst>
                <a:ext uri="{FF2B5EF4-FFF2-40B4-BE49-F238E27FC236}">
                  <a16:creationId xmlns:a16="http://schemas.microsoft.com/office/drawing/2014/main" id="{620C72AF-5414-49A8-B4B8-C62935852F28}"/>
                </a:ext>
              </a:extLst>
            </p:cNvPr>
            <p:cNvSpPr/>
            <p:nvPr/>
          </p:nvSpPr>
          <p:spPr>
            <a:xfrm>
              <a:off x="5266089" y="4871129"/>
              <a:ext cx="783607" cy="324210"/>
            </a:xfrm>
            <a:prstGeom prst="rightArrow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6944C22-8F80-423F-8EF1-16B7CCE42590}"/>
                </a:ext>
              </a:extLst>
            </p:cNvPr>
            <p:cNvSpPr txBox="1"/>
            <p:nvPr/>
          </p:nvSpPr>
          <p:spPr>
            <a:xfrm>
              <a:off x="5953202" y="3860315"/>
              <a:ext cx="656590" cy="2170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eaVert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/>
                <a:t>重生</a:t>
              </a: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35" name="箭头: 右 34">
              <a:extLst>
                <a:ext uri="{FF2B5EF4-FFF2-40B4-BE49-F238E27FC236}">
                  <a16:creationId xmlns:a16="http://schemas.microsoft.com/office/drawing/2014/main" id="{B0578908-E42C-4F92-A89E-7D99547BB81D}"/>
                </a:ext>
              </a:extLst>
            </p:cNvPr>
            <p:cNvSpPr/>
            <p:nvPr/>
          </p:nvSpPr>
          <p:spPr>
            <a:xfrm>
              <a:off x="6828933" y="4871129"/>
              <a:ext cx="783607" cy="324210"/>
            </a:xfrm>
            <a:prstGeom prst="rightArrow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8262E5E7-FDE4-4509-BD4A-288014DB282E}"/>
                </a:ext>
              </a:extLst>
            </p:cNvPr>
            <p:cNvSpPr txBox="1"/>
            <p:nvPr/>
          </p:nvSpPr>
          <p:spPr>
            <a:xfrm>
              <a:off x="7589528" y="3855584"/>
              <a:ext cx="656590" cy="2170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eaVert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rPr>
                <a:t>信</a:t>
              </a:r>
            </a:p>
          </p:txBody>
        </p:sp>
        <p:sp>
          <p:nvSpPr>
            <p:cNvPr id="47" name="箭头: 右 46">
              <a:extLst>
                <a:ext uri="{FF2B5EF4-FFF2-40B4-BE49-F238E27FC236}">
                  <a16:creationId xmlns:a16="http://schemas.microsoft.com/office/drawing/2014/main" id="{4977EF20-A02A-4945-A0C1-756065D8A7E3}"/>
                </a:ext>
              </a:extLst>
            </p:cNvPr>
            <p:cNvSpPr/>
            <p:nvPr/>
          </p:nvSpPr>
          <p:spPr>
            <a:xfrm>
              <a:off x="8350786" y="4871129"/>
              <a:ext cx="783607" cy="324210"/>
            </a:xfrm>
            <a:prstGeom prst="rightArrow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AA87CFC-6325-4001-BFD3-A139363AE1AB}"/>
                </a:ext>
              </a:extLst>
            </p:cNvPr>
            <p:cNvSpPr txBox="1"/>
            <p:nvPr/>
          </p:nvSpPr>
          <p:spPr>
            <a:xfrm>
              <a:off x="9058464" y="3860315"/>
              <a:ext cx="656590" cy="2170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eaVert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rPr>
                <a:t>称义</a:t>
              </a:r>
            </a:p>
          </p:txBody>
        </p:sp>
        <p:sp>
          <p:nvSpPr>
            <p:cNvPr id="49" name="箭头: 右 48">
              <a:extLst>
                <a:ext uri="{FF2B5EF4-FFF2-40B4-BE49-F238E27FC236}">
                  <a16:creationId xmlns:a16="http://schemas.microsoft.com/office/drawing/2014/main" id="{315473B9-C202-4163-80F8-903AD7093DC4}"/>
                </a:ext>
              </a:extLst>
            </p:cNvPr>
            <p:cNvSpPr/>
            <p:nvPr/>
          </p:nvSpPr>
          <p:spPr>
            <a:xfrm>
              <a:off x="9934195" y="4871129"/>
              <a:ext cx="783607" cy="324210"/>
            </a:xfrm>
            <a:prstGeom prst="rightArrow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DC07337-7AAA-457C-A020-E8E218E1AC67}"/>
                </a:ext>
              </a:extLst>
            </p:cNvPr>
            <p:cNvSpPr txBox="1"/>
            <p:nvPr/>
          </p:nvSpPr>
          <p:spPr>
            <a:xfrm>
              <a:off x="10641873" y="3858738"/>
              <a:ext cx="656590" cy="2170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eaVert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rPr>
                <a:t>子嗣</a:t>
              </a:r>
            </a:p>
          </p:txBody>
        </p:sp>
        <p:sp>
          <p:nvSpPr>
            <p:cNvPr id="51" name="箭头: 右 50">
              <a:extLst>
                <a:ext uri="{FF2B5EF4-FFF2-40B4-BE49-F238E27FC236}">
                  <a16:creationId xmlns:a16="http://schemas.microsoft.com/office/drawing/2014/main" id="{A6510E22-43D3-4A3A-B7EE-C4929289F4BE}"/>
                </a:ext>
              </a:extLst>
            </p:cNvPr>
            <p:cNvSpPr/>
            <p:nvPr/>
          </p:nvSpPr>
          <p:spPr>
            <a:xfrm>
              <a:off x="11517604" y="4869552"/>
              <a:ext cx="783607" cy="324210"/>
            </a:xfrm>
            <a:prstGeom prst="rightArrow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F1930BF-13D4-459F-B99B-A9BA059D2FC1}"/>
                </a:ext>
              </a:extLst>
            </p:cNvPr>
            <p:cNvSpPr txBox="1"/>
            <p:nvPr/>
          </p:nvSpPr>
          <p:spPr>
            <a:xfrm>
              <a:off x="12353501" y="3855584"/>
              <a:ext cx="656590" cy="2170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eaVert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rPr>
                <a:t>得胜</a:t>
              </a:r>
            </a:p>
          </p:txBody>
        </p:sp>
        <p:sp>
          <p:nvSpPr>
            <p:cNvPr id="53" name="箭头: 右 52">
              <a:extLst>
                <a:ext uri="{FF2B5EF4-FFF2-40B4-BE49-F238E27FC236}">
                  <a16:creationId xmlns:a16="http://schemas.microsoft.com/office/drawing/2014/main" id="{866A71E7-9197-480A-9831-EAB46FA64C38}"/>
                </a:ext>
              </a:extLst>
            </p:cNvPr>
            <p:cNvSpPr/>
            <p:nvPr/>
          </p:nvSpPr>
          <p:spPr>
            <a:xfrm>
              <a:off x="13080448" y="4869552"/>
              <a:ext cx="783607" cy="324210"/>
            </a:xfrm>
            <a:prstGeom prst="rightArrow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5600246-475B-48A8-A1C6-1A6CE5BEF706}"/>
                </a:ext>
              </a:extLst>
            </p:cNvPr>
            <p:cNvSpPr txBox="1"/>
            <p:nvPr/>
          </p:nvSpPr>
          <p:spPr>
            <a:xfrm>
              <a:off x="13804861" y="3855584"/>
              <a:ext cx="656590" cy="2170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eaVert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rPr>
                <a:t>坚韧</a:t>
              </a:r>
            </a:p>
          </p:txBody>
        </p:sp>
        <p:sp>
          <p:nvSpPr>
            <p:cNvPr id="55" name="箭头: 右 54">
              <a:extLst>
                <a:ext uri="{FF2B5EF4-FFF2-40B4-BE49-F238E27FC236}">
                  <a16:creationId xmlns:a16="http://schemas.microsoft.com/office/drawing/2014/main" id="{22A32DB7-4E0E-4E7A-9058-A27930EADD41}"/>
                </a:ext>
              </a:extLst>
            </p:cNvPr>
            <p:cNvSpPr/>
            <p:nvPr/>
          </p:nvSpPr>
          <p:spPr>
            <a:xfrm>
              <a:off x="14569949" y="4866398"/>
              <a:ext cx="783607" cy="324210"/>
            </a:xfrm>
            <a:prstGeom prst="rightArrow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6B3BDD3E-89BC-43A2-BC2D-E331F719BBB2}"/>
                </a:ext>
              </a:extLst>
            </p:cNvPr>
            <p:cNvSpPr txBox="1"/>
            <p:nvPr/>
          </p:nvSpPr>
          <p:spPr>
            <a:xfrm>
              <a:off x="15367705" y="3855584"/>
              <a:ext cx="656590" cy="2170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eaVert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rPr>
                <a:t>得荣耀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972846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4">
            <a:extLst>
              <a:ext uri="{FF2B5EF4-FFF2-40B4-BE49-F238E27FC236}">
                <a16:creationId xmlns:a16="http://schemas.microsoft.com/office/drawing/2014/main" id="{D3338576-D4A3-411F-8A27-012BAE298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205" y="2790833"/>
            <a:ext cx="4242682" cy="187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38A3C8CC-C496-48B7-99F8-BE8763E00DBF}"/>
              </a:ext>
            </a:extLst>
          </p:cNvPr>
          <p:cNvSpPr/>
          <p:nvPr/>
        </p:nvSpPr>
        <p:spPr>
          <a:xfrm>
            <a:off x="271302" y="189601"/>
            <a:ext cx="4133329" cy="72644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/>
              <a:t>2.</a:t>
            </a:r>
            <a:r>
              <a:rPr lang="zh-CN" altLang="en-US" dirty="0"/>
              <a:t>得荣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21" name="Group 54">
            <a:extLst>
              <a:ext uri="{FF2B5EF4-FFF2-40B4-BE49-F238E27FC236}">
                <a16:creationId xmlns:a16="http://schemas.microsoft.com/office/drawing/2014/main" id="{F4AB9655-BAB7-4EFA-B4BE-E82186DAD417}"/>
              </a:ext>
            </a:extLst>
          </p:cNvPr>
          <p:cNvGrpSpPr>
            <a:grpSpLocks/>
          </p:cNvGrpSpPr>
          <p:nvPr/>
        </p:nvGrpSpPr>
        <p:grpSpPr bwMode="auto">
          <a:xfrm>
            <a:off x="12908259" y="176423"/>
            <a:ext cx="4548274" cy="784174"/>
            <a:chOff x="4300" y="4"/>
            <a:chExt cx="1596" cy="357"/>
          </a:xfrm>
        </p:grpSpPr>
        <p:grpSp>
          <p:nvGrpSpPr>
            <p:cNvPr id="23" name="组合 1">
              <a:extLst>
                <a:ext uri="{FF2B5EF4-FFF2-40B4-BE49-F238E27FC236}">
                  <a16:creationId xmlns:a16="http://schemas.microsoft.com/office/drawing/2014/main" id="{E1E423FB-A100-4EE0-81AA-F795CACEAF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4" y="10"/>
              <a:ext cx="1406" cy="351"/>
              <a:chOff x="5173324" y="322608"/>
              <a:chExt cx="3970676" cy="692992"/>
            </a:xfrm>
          </p:grpSpPr>
          <p:sp>
            <p:nvSpPr>
              <p:cNvPr id="25" name="圆角矩形 46">
                <a:extLst>
                  <a:ext uri="{FF2B5EF4-FFF2-40B4-BE49-F238E27FC236}">
                    <a16:creationId xmlns:a16="http://schemas.microsoft.com/office/drawing/2014/main" id="{B34FF4B5-28A6-4D10-916C-813F6E4945D3}"/>
                  </a:ext>
                </a:extLst>
              </p:cNvPr>
              <p:cNvSpPr/>
              <p:nvPr/>
            </p:nvSpPr>
            <p:spPr>
              <a:xfrm rot="16200000">
                <a:off x="6899712" y="-1228688"/>
                <a:ext cx="692992" cy="3795583"/>
              </a:xfrm>
              <a:custGeom>
                <a:avLst/>
                <a:gdLst/>
                <a:ahLst/>
                <a:cxnLst/>
                <a:rect l="l" t="t" r="r" b="b"/>
                <a:pathLst>
                  <a:path w="692991" h="3794206">
                    <a:moveTo>
                      <a:pt x="692991" y="115501"/>
                    </a:moveTo>
                    <a:lnTo>
                      <a:pt x="692991" y="3794206"/>
                    </a:lnTo>
                    <a:lnTo>
                      <a:pt x="0" y="3794206"/>
                    </a:lnTo>
                    <a:lnTo>
                      <a:pt x="0" y="115501"/>
                    </a:lnTo>
                    <a:cubicBezTo>
                      <a:pt x="0" y="51712"/>
                      <a:pt x="51712" y="0"/>
                      <a:pt x="115501" y="0"/>
                    </a:cubicBezTo>
                    <a:lnTo>
                      <a:pt x="577490" y="0"/>
                    </a:lnTo>
                    <a:cubicBezTo>
                      <a:pt x="641279" y="0"/>
                      <a:pt x="692991" y="51712"/>
                      <a:pt x="692991" y="115501"/>
                    </a:cubicBezTo>
                    <a:close/>
                  </a:path>
                </a:pathLst>
              </a:custGeom>
              <a:gradFill flip="none" rotWithShape="1">
                <a:gsLst>
                  <a:gs pos="30000">
                    <a:srgbClr val="0C62B9"/>
                  </a:gs>
                  <a:gs pos="0">
                    <a:srgbClr val="0E58B2"/>
                  </a:gs>
                  <a:gs pos="73000">
                    <a:srgbClr val="00B0F0"/>
                  </a:gs>
                </a:gsLst>
                <a:lin ang="135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b="0" kern="0" dirty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26" name="圆角矩形 47">
                <a:extLst>
                  <a:ext uri="{FF2B5EF4-FFF2-40B4-BE49-F238E27FC236}">
                    <a16:creationId xmlns:a16="http://schemas.microsoft.com/office/drawing/2014/main" id="{58188EF8-5BDE-4742-A9AD-0DCD30B7969A}"/>
                  </a:ext>
                </a:extLst>
              </p:cNvPr>
              <p:cNvSpPr/>
              <p:nvPr/>
            </p:nvSpPr>
            <p:spPr>
              <a:xfrm rot="16200000">
                <a:off x="6955594" y="-1200447"/>
                <a:ext cx="637711" cy="3739101"/>
              </a:xfrm>
              <a:custGeom>
                <a:avLst/>
                <a:gdLst>
                  <a:gd name="connsiteX0" fmla="*/ 0 w 639684"/>
                  <a:gd name="connsiteY0" fmla="*/ 3738123 h 3829563"/>
                  <a:gd name="connsiteX1" fmla="*/ 0 w 639684"/>
                  <a:gd name="connsiteY1" fmla="*/ 106616 h 3829563"/>
                  <a:gd name="connsiteX2" fmla="*/ 106616 w 639684"/>
                  <a:gd name="connsiteY2" fmla="*/ 0 h 3829563"/>
                  <a:gd name="connsiteX3" fmla="*/ 533068 w 639684"/>
                  <a:gd name="connsiteY3" fmla="*/ 0 h 3829563"/>
                  <a:gd name="connsiteX4" fmla="*/ 639684 w 639684"/>
                  <a:gd name="connsiteY4" fmla="*/ 106616 h 3829563"/>
                  <a:gd name="connsiteX5" fmla="*/ 639684 w 639684"/>
                  <a:gd name="connsiteY5" fmla="*/ 3738123 h 3829563"/>
                  <a:gd name="connsiteX6" fmla="*/ 91440 w 639684"/>
                  <a:gd name="connsiteY6" fmla="*/ 3829563 h 3829563"/>
                  <a:gd name="connsiteX0" fmla="*/ 0 w 639684"/>
                  <a:gd name="connsiteY0" fmla="*/ 3738123 h 3738123"/>
                  <a:gd name="connsiteX1" fmla="*/ 0 w 639684"/>
                  <a:gd name="connsiteY1" fmla="*/ 106616 h 3738123"/>
                  <a:gd name="connsiteX2" fmla="*/ 106616 w 639684"/>
                  <a:gd name="connsiteY2" fmla="*/ 0 h 3738123"/>
                  <a:gd name="connsiteX3" fmla="*/ 533068 w 639684"/>
                  <a:gd name="connsiteY3" fmla="*/ 0 h 3738123"/>
                  <a:gd name="connsiteX4" fmla="*/ 639684 w 639684"/>
                  <a:gd name="connsiteY4" fmla="*/ 106616 h 3738123"/>
                  <a:gd name="connsiteX5" fmla="*/ 639684 w 639684"/>
                  <a:gd name="connsiteY5" fmla="*/ 3738123 h 373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9684" h="3738123">
                    <a:moveTo>
                      <a:pt x="0" y="3738123"/>
                    </a:moveTo>
                    <a:lnTo>
                      <a:pt x="0" y="106616"/>
                    </a:lnTo>
                    <a:cubicBezTo>
                      <a:pt x="0" y="47734"/>
                      <a:pt x="47734" y="0"/>
                      <a:pt x="106616" y="0"/>
                    </a:cubicBezTo>
                    <a:lnTo>
                      <a:pt x="533068" y="0"/>
                    </a:lnTo>
                    <a:cubicBezTo>
                      <a:pt x="591950" y="0"/>
                      <a:pt x="639684" y="47734"/>
                      <a:pt x="639684" y="106616"/>
                    </a:cubicBezTo>
                    <a:lnTo>
                      <a:pt x="639684" y="3738123"/>
                    </a:lnTo>
                  </a:path>
                </a:pathLst>
              </a:custGeom>
              <a:noFill/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b="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grpSp>
            <p:nvGrpSpPr>
              <p:cNvPr id="28" name="Oval 65">
                <a:extLst>
                  <a:ext uri="{FF2B5EF4-FFF2-40B4-BE49-F238E27FC236}">
                    <a16:creationId xmlns:a16="http://schemas.microsoft.com/office/drawing/2014/main" id="{BEDA4D6C-E779-4BD1-BC31-7774543F76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61212" y="372071"/>
                <a:ext cx="152413" cy="517318"/>
                <a:chOff x="5361535" y="371425"/>
                <a:chExt cx="152400" cy="518160"/>
              </a:xfrm>
            </p:grpSpPr>
            <p:pic>
              <p:nvPicPr>
                <p:cNvPr id="31" name="Oval 65">
                  <a:extLst>
                    <a:ext uri="{FF2B5EF4-FFF2-40B4-BE49-F238E27FC236}">
                      <a16:creationId xmlns:a16="http://schemas.microsoft.com/office/drawing/2014/main" id="{5399042E-09C7-4452-AF5E-5FC5F84AB3C2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1535" y="371425"/>
                  <a:ext cx="152400" cy="5181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Text Box 60">
                  <a:extLst>
                    <a:ext uri="{FF2B5EF4-FFF2-40B4-BE49-F238E27FC236}">
                      <a16:creationId xmlns:a16="http://schemas.microsoft.com/office/drawing/2014/main" id="{AFA4DFC1-0701-44AD-99DC-C607CA7A01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5239778" y="648707"/>
                  <a:ext cx="360015" cy="985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Tx/>
                    <a:buNone/>
                  </a:pPr>
                  <a:endParaRPr lang="zh-CN" altLang="en-US" b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9" name="Oval 65">
                <a:extLst>
                  <a:ext uri="{FF2B5EF4-FFF2-40B4-BE49-F238E27FC236}">
                    <a16:creationId xmlns:a16="http://schemas.microsoft.com/office/drawing/2014/main" id="{50B3AA8F-FBE7-4919-AB76-54F5BD169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3324" y="607163"/>
                <a:ext cx="492287" cy="139727"/>
              </a:xfrm>
              <a:prstGeom prst="ellipse">
                <a:avLst/>
              </a:prstGeom>
              <a:gradFill rotWithShape="1">
                <a:gsLst>
                  <a:gs pos="0">
                    <a:sysClr val="window" lastClr="FFFFFF"/>
                  </a:gs>
                  <a:gs pos="88000">
                    <a:srgbClr val="00B0F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b="0" kern="0">
                  <a:solidFill>
                    <a:sysClr val="windowText" lastClr="000000"/>
                  </a:solidFill>
                  <a:ea typeface="宋体"/>
                </a:endParaRPr>
              </a:p>
            </p:txBody>
          </p:sp>
          <p:sp>
            <p:nvSpPr>
              <p:cNvPr id="30" name="圆角矩形 7">
                <a:extLst>
                  <a:ext uri="{FF2B5EF4-FFF2-40B4-BE49-F238E27FC236}">
                    <a16:creationId xmlns:a16="http://schemas.microsoft.com/office/drawing/2014/main" id="{4F31AACB-BEE5-4B6D-9E5B-FD4482982B3F}"/>
                  </a:ext>
                </a:extLst>
              </p:cNvPr>
              <p:cNvSpPr/>
              <p:nvPr/>
            </p:nvSpPr>
            <p:spPr>
              <a:xfrm rot="16200000">
                <a:off x="5884662" y="118051"/>
                <a:ext cx="359329" cy="1431817"/>
              </a:xfrm>
              <a:custGeom>
                <a:avLst/>
                <a:gdLst>
                  <a:gd name="connsiteX0" fmla="*/ 329625 w 1604204"/>
                  <a:gd name="connsiteY0" fmla="*/ 0 h 1838302"/>
                  <a:gd name="connsiteX1" fmla="*/ 1577751 w 1604204"/>
                  <a:gd name="connsiteY1" fmla="*/ 0 h 1838302"/>
                  <a:gd name="connsiteX2" fmla="*/ 1604204 w 1604204"/>
                  <a:gd name="connsiteY2" fmla="*/ 2667 h 1838302"/>
                  <a:gd name="connsiteX3" fmla="*/ 0 w 1604204"/>
                  <a:gd name="connsiteY3" fmla="*/ 1838302 h 1838302"/>
                  <a:gd name="connsiteX4" fmla="*/ 17584 w 1604204"/>
                  <a:gd name="connsiteY4" fmla="*/ 312041 h 1838302"/>
                  <a:gd name="connsiteX5" fmla="*/ 329625 w 1604204"/>
                  <a:gd name="connsiteY5" fmla="*/ 0 h 1838302"/>
                  <a:gd name="connsiteX0" fmla="*/ 329625 w 1577751"/>
                  <a:gd name="connsiteY0" fmla="*/ 0 h 1838302"/>
                  <a:gd name="connsiteX1" fmla="*/ 1577751 w 1577751"/>
                  <a:gd name="connsiteY1" fmla="*/ 0 h 1838302"/>
                  <a:gd name="connsiteX2" fmla="*/ 971158 w 1577751"/>
                  <a:gd name="connsiteY2" fmla="*/ 2667 h 1838302"/>
                  <a:gd name="connsiteX3" fmla="*/ 0 w 1577751"/>
                  <a:gd name="connsiteY3" fmla="*/ 1838302 h 1838302"/>
                  <a:gd name="connsiteX4" fmla="*/ 17584 w 1577751"/>
                  <a:gd name="connsiteY4" fmla="*/ 312041 h 1838302"/>
                  <a:gd name="connsiteX5" fmla="*/ 329625 w 1577751"/>
                  <a:gd name="connsiteY5" fmla="*/ 0 h 1838302"/>
                  <a:gd name="connsiteX0" fmla="*/ 329625 w 971158"/>
                  <a:gd name="connsiteY0" fmla="*/ 0 h 1838302"/>
                  <a:gd name="connsiteX1" fmla="*/ 962289 w 971158"/>
                  <a:gd name="connsiteY1" fmla="*/ 0 h 1838302"/>
                  <a:gd name="connsiteX2" fmla="*/ 971158 w 971158"/>
                  <a:gd name="connsiteY2" fmla="*/ 2667 h 1838302"/>
                  <a:gd name="connsiteX3" fmla="*/ 0 w 971158"/>
                  <a:gd name="connsiteY3" fmla="*/ 1838302 h 1838302"/>
                  <a:gd name="connsiteX4" fmla="*/ 17584 w 971158"/>
                  <a:gd name="connsiteY4" fmla="*/ 312041 h 1838302"/>
                  <a:gd name="connsiteX5" fmla="*/ 329625 w 971158"/>
                  <a:gd name="connsiteY5" fmla="*/ 0 h 183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1158" h="1838302">
                    <a:moveTo>
                      <a:pt x="329625" y="0"/>
                    </a:moveTo>
                    <a:lnTo>
                      <a:pt x="962289" y="0"/>
                    </a:lnTo>
                    <a:lnTo>
                      <a:pt x="971158" y="2667"/>
                    </a:lnTo>
                    <a:lnTo>
                      <a:pt x="0" y="1838302"/>
                    </a:lnTo>
                    <a:cubicBezTo>
                      <a:pt x="0" y="1534702"/>
                      <a:pt x="17584" y="615641"/>
                      <a:pt x="17584" y="312041"/>
                    </a:cubicBezTo>
                    <a:cubicBezTo>
                      <a:pt x="17584" y="139706"/>
                      <a:pt x="157290" y="0"/>
                      <a:pt x="32962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alpha val="66000"/>
                    </a:sysClr>
                  </a:gs>
                  <a:gs pos="100000">
                    <a:srgbClr val="FFFFFF">
                      <a:shade val="100000"/>
                      <a:satMod val="115000"/>
                      <a:alpha val="9000"/>
                    </a:srgb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b="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24" name="TextBox 28">
              <a:extLst>
                <a:ext uri="{FF2B5EF4-FFF2-40B4-BE49-F238E27FC236}">
                  <a16:creationId xmlns:a16="http://schemas.microsoft.com/office/drawing/2014/main" id="{AB406FD6-847E-4643-A0F9-3358A9E8D008}"/>
                </a:ext>
              </a:extLst>
            </p:cNvPr>
            <p:cNvSpPr txBox="1"/>
            <p:nvPr/>
          </p:nvSpPr>
          <p:spPr>
            <a:xfrm>
              <a:off x="4300" y="4"/>
              <a:ext cx="1596" cy="3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3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  <a:cs typeface="Calibri" panose="020F0502020204030204" pitchFamily="34" charset="0"/>
                </a:rPr>
                <a:t>圣灵带领为后嗣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035DACD-CE2E-4384-A236-4C1563D0FFC8}"/>
              </a:ext>
            </a:extLst>
          </p:cNvPr>
          <p:cNvGrpSpPr/>
          <p:nvPr/>
        </p:nvGrpSpPr>
        <p:grpSpPr>
          <a:xfrm>
            <a:off x="5126830" y="2881096"/>
            <a:ext cx="7510712" cy="3560112"/>
            <a:chOff x="3222243" y="2625064"/>
            <a:chExt cx="7127246" cy="2251736"/>
          </a:xfrm>
        </p:grpSpPr>
        <p:cxnSp>
          <p:nvCxnSpPr>
            <p:cNvPr id="9" name="连接符: 曲线 8">
              <a:extLst>
                <a:ext uri="{FF2B5EF4-FFF2-40B4-BE49-F238E27FC236}">
                  <a16:creationId xmlns:a16="http://schemas.microsoft.com/office/drawing/2014/main" id="{A8B1D090-D387-4212-A73C-3518211F04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2243" y="3933400"/>
              <a:ext cx="2459140" cy="943400"/>
            </a:xfrm>
            <a:prstGeom prst="curvedConnector3">
              <a:avLst>
                <a:gd name="adj1" fmla="val 50000"/>
              </a:avLst>
            </a:prstGeom>
            <a:noFill/>
            <a:ln w="762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8" name="连接符: 曲线 57">
              <a:extLst>
                <a:ext uri="{FF2B5EF4-FFF2-40B4-BE49-F238E27FC236}">
                  <a16:creationId xmlns:a16="http://schemas.microsoft.com/office/drawing/2014/main" id="{C7F96016-5B08-4302-B9E4-8A85AD301EDE}"/>
                </a:ext>
              </a:extLst>
            </p:cNvPr>
            <p:cNvCxnSpPr>
              <a:cxnSpLocks/>
            </p:cNvCxnSpPr>
            <p:nvPr/>
          </p:nvCxnSpPr>
          <p:spPr>
            <a:xfrm>
              <a:off x="5546268" y="3931823"/>
              <a:ext cx="791705" cy="369693"/>
            </a:xfrm>
            <a:prstGeom prst="curvedConnector3">
              <a:avLst>
                <a:gd name="adj1" fmla="val 50000"/>
              </a:avLst>
            </a:prstGeom>
            <a:noFill/>
            <a:ln w="762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9" name="连接符: 曲线 58">
              <a:extLst>
                <a:ext uri="{FF2B5EF4-FFF2-40B4-BE49-F238E27FC236}">
                  <a16:creationId xmlns:a16="http://schemas.microsoft.com/office/drawing/2014/main" id="{D5859C01-C8E5-404C-B95F-364351EB83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2858" y="3565284"/>
              <a:ext cx="1583409" cy="736232"/>
            </a:xfrm>
            <a:prstGeom prst="curvedConnector3">
              <a:avLst>
                <a:gd name="adj1" fmla="val 50000"/>
              </a:avLst>
            </a:prstGeom>
            <a:noFill/>
            <a:ln w="762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0" name="连接符: 曲线 59">
              <a:extLst>
                <a:ext uri="{FF2B5EF4-FFF2-40B4-BE49-F238E27FC236}">
                  <a16:creationId xmlns:a16="http://schemas.microsoft.com/office/drawing/2014/main" id="{1EB47BB0-07F7-4723-BA8B-EAD67F02AC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8389" y="2625064"/>
              <a:ext cx="2641100" cy="940221"/>
            </a:xfrm>
            <a:prstGeom prst="curvedConnector3">
              <a:avLst>
                <a:gd name="adj1" fmla="val 50000"/>
              </a:avLst>
            </a:prstGeom>
            <a:noFill/>
            <a:ln w="762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E25870A2-D9A9-4656-A551-9D593431365B}"/>
              </a:ext>
            </a:extLst>
          </p:cNvPr>
          <p:cNvSpPr txBox="1"/>
          <p:nvPr/>
        </p:nvSpPr>
        <p:spPr>
          <a:xfrm>
            <a:off x="12637542" y="2649298"/>
            <a:ext cx="1258803" cy="656590"/>
          </a:xfrm>
          <a:prstGeom prst="rect">
            <a:avLst/>
          </a:prstGeom>
          <a:solidFill>
            <a:srgbClr val="FFC000"/>
          </a:solidFill>
          <a:ln w="12700" cap="flat">
            <a:noFill/>
            <a:miter lim="4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得荣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49CCCC-3C07-4F4F-99F0-31CCC6863832}"/>
              </a:ext>
            </a:extLst>
          </p:cNvPr>
          <p:cNvSpPr txBox="1"/>
          <p:nvPr/>
        </p:nvSpPr>
        <p:spPr>
          <a:xfrm>
            <a:off x="4232499" y="7276183"/>
            <a:ext cx="97392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得胜之路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16BDD3D-78DE-4C36-A16F-C4BE9A4C9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105" y="4802991"/>
            <a:ext cx="1990725" cy="1457325"/>
          </a:xfrm>
          <a:prstGeom prst="rect">
            <a:avLst/>
          </a:prstGeom>
        </p:spPr>
      </p:pic>
      <p:pic>
        <p:nvPicPr>
          <p:cNvPr id="45" name="image4.png">
            <a:extLst>
              <a:ext uri="{FF2B5EF4-FFF2-40B4-BE49-F238E27FC236}">
                <a16:creationId xmlns:a16="http://schemas.microsoft.com/office/drawing/2014/main" id="{68562561-E3C4-4E15-8FDF-5E0F6109C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309" y="3795912"/>
            <a:ext cx="107632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7" name="image4.png">
            <a:extLst>
              <a:ext uri="{FF2B5EF4-FFF2-40B4-BE49-F238E27FC236}">
                <a16:creationId xmlns:a16="http://schemas.microsoft.com/office/drawing/2014/main" id="{174E4A27-7E67-4919-A4B7-28FA6A68A9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462" y="3349313"/>
            <a:ext cx="107632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1" name="image4.png">
            <a:extLst>
              <a:ext uri="{FF2B5EF4-FFF2-40B4-BE49-F238E27FC236}">
                <a16:creationId xmlns:a16="http://schemas.microsoft.com/office/drawing/2014/main" id="{65533DC9-F6BA-4389-8EE8-2122B32CCA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663" y="2897515"/>
            <a:ext cx="107632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2" name="image4.png">
            <a:extLst>
              <a:ext uri="{FF2B5EF4-FFF2-40B4-BE49-F238E27FC236}">
                <a16:creationId xmlns:a16="http://schemas.microsoft.com/office/drawing/2014/main" id="{7905F94A-F12B-496F-8B10-D5A790B752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58" y="5902252"/>
            <a:ext cx="107632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3" name="image4.png">
            <a:extLst>
              <a:ext uri="{FF2B5EF4-FFF2-40B4-BE49-F238E27FC236}">
                <a16:creationId xmlns:a16="http://schemas.microsoft.com/office/drawing/2014/main" id="{95536113-614E-4372-A398-C64DC21235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575" y="2048642"/>
            <a:ext cx="107632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64" name="矩形 63">
            <a:extLst>
              <a:ext uri="{FF2B5EF4-FFF2-40B4-BE49-F238E27FC236}">
                <a16:creationId xmlns:a16="http://schemas.microsoft.com/office/drawing/2014/main" id="{1C1CF77F-9C5D-481C-BBE0-A7F975A61E58}"/>
              </a:ext>
            </a:extLst>
          </p:cNvPr>
          <p:cNvSpPr/>
          <p:nvPr/>
        </p:nvSpPr>
        <p:spPr>
          <a:xfrm>
            <a:off x="1260521" y="1729004"/>
            <a:ext cx="764621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400" b="1" i="1" dirty="0">
                <a:solidFill>
                  <a:srgbClr val="002060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“然而靠着我们的主，在这一切的事上，已经得胜有余了。” （罗</a:t>
            </a:r>
            <a:r>
              <a:rPr lang="en-US" altLang="zh-CN" sz="4400" b="1" i="1" dirty="0">
                <a:solidFill>
                  <a:srgbClr val="002060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8:37</a:t>
            </a:r>
            <a:r>
              <a:rPr lang="zh-CN" altLang="en-US" sz="4400" b="1" i="1" dirty="0">
                <a:solidFill>
                  <a:srgbClr val="002060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endParaRPr lang="en-US" altLang="zh-CN" sz="4400" b="1" i="1" dirty="0">
              <a:solidFill>
                <a:srgbClr val="002060"/>
              </a:solidFill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56291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CFE75C9-15AF-4F01-A337-3E30EF8F9B7C}"/>
              </a:ext>
            </a:extLst>
          </p:cNvPr>
          <p:cNvSpPr/>
          <p:nvPr/>
        </p:nvSpPr>
        <p:spPr>
          <a:xfrm>
            <a:off x="797667" y="392231"/>
            <a:ext cx="4706662" cy="862648"/>
          </a:xfrm>
          <a:prstGeom prst="roundRect">
            <a:avLst/>
          </a:prstGeom>
          <a:solidFill>
            <a:srgbClr val="00B0F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应用与思考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2B9FE71-2B47-4E3E-84B0-7CCED95BDB0C}"/>
              </a:ext>
            </a:extLst>
          </p:cNvPr>
          <p:cNvSpPr/>
          <p:nvPr/>
        </p:nvSpPr>
        <p:spPr>
          <a:xfrm>
            <a:off x="911662" y="2076033"/>
            <a:ext cx="1551693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zh-CN" altLang="en-US" sz="4400" b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你是否有过与罪搏斗、争战的经历？</a:t>
            </a:r>
          </a:p>
          <a:p>
            <a:pPr marL="742950" indent="-742950" algn="l">
              <a:buFont typeface="+mj-lt"/>
              <a:buAutoNum type="arabicPeriod"/>
            </a:pPr>
            <a:r>
              <a:rPr lang="zh-CN" altLang="en-US" sz="4400" b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在软弱跌倒时，你是如何重新站起来的？</a:t>
            </a:r>
            <a:endParaRPr lang="en-US" altLang="zh-CN" sz="4400" b="1" dirty="0">
              <a:solidFill>
                <a:schemeClr val="bg1"/>
              </a:solidFill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zh-CN" altLang="en-US" sz="4400" b="1" dirty="0">
                <a:solidFill>
                  <a:schemeClr val="bg1"/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默想自己如何才能在基督里，靠主得胜</a:t>
            </a:r>
          </a:p>
        </p:txBody>
      </p:sp>
    </p:spTree>
    <p:extLst>
      <p:ext uri="{BB962C8B-B14F-4D97-AF65-F5344CB8AC3E}">
        <p14:creationId xmlns:p14="http://schemas.microsoft.com/office/powerpoint/2010/main" val="2436598902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23BE02E6-B942-4C2F-9B9B-A91797C0ED1F}"/>
              </a:ext>
            </a:extLst>
          </p:cNvPr>
          <p:cNvSpPr/>
          <p:nvPr/>
        </p:nvSpPr>
        <p:spPr>
          <a:xfrm>
            <a:off x="505838" y="487935"/>
            <a:ext cx="2743200" cy="930751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8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祷告：</a:t>
            </a:r>
          </a:p>
        </p:txBody>
      </p:sp>
    </p:spTree>
    <p:extLst>
      <p:ext uri="{BB962C8B-B14F-4D97-AF65-F5344CB8AC3E}">
        <p14:creationId xmlns:p14="http://schemas.microsoft.com/office/powerpoint/2010/main" val="176978039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5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86534-534E-4C9C-AF6C-33D7E0CEBE36}"/>
              </a:ext>
            </a:extLst>
          </p:cNvPr>
          <p:cNvSpPr txBox="1">
            <a:spLocks/>
          </p:cNvSpPr>
          <p:nvPr/>
        </p:nvSpPr>
        <p:spPr>
          <a:xfrm>
            <a:off x="1639062" y="274638"/>
            <a:ext cx="14062135" cy="1283469"/>
          </a:xfrm>
          <a:prstGeom prst="rect">
            <a:avLst/>
          </a:prstGeom>
        </p:spPr>
        <p:txBody>
          <a:bodyPr/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342900" indent="-342900" hangingPunct="1"/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罗马书内容结构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AA98288-3856-45F3-B64E-E6A103022624}"/>
              </a:ext>
            </a:extLst>
          </p:cNvPr>
          <p:cNvGrpSpPr/>
          <p:nvPr/>
        </p:nvGrpSpPr>
        <p:grpSpPr>
          <a:xfrm>
            <a:off x="596671" y="2106368"/>
            <a:ext cx="8807305" cy="7136744"/>
            <a:chOff x="1008591" y="1927482"/>
            <a:chExt cx="15017362" cy="7411854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0DB740B8-778F-4C9C-87CB-16B2D3B886B9}"/>
                </a:ext>
              </a:extLst>
            </p:cNvPr>
            <p:cNvSpPr/>
            <p:nvPr/>
          </p:nvSpPr>
          <p:spPr>
            <a:xfrm>
              <a:off x="1008591" y="1927482"/>
              <a:ext cx="15017362" cy="7399150"/>
            </a:xfrm>
            <a:prstGeom prst="roundRect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9152AE6-D0CC-4B11-A8A1-B0B5CCEF2F04}"/>
                </a:ext>
              </a:extLst>
            </p:cNvPr>
            <p:cNvSpPr txBox="1"/>
            <p:nvPr/>
          </p:nvSpPr>
          <p:spPr>
            <a:xfrm>
              <a:off x="2361715" y="2219438"/>
              <a:ext cx="13339482" cy="71198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127000" algn="l">
                <a:lnSpc>
                  <a:spcPct val="12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zh-CN" altLang="en-US" sz="4000" b="1" dirty="0"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问安感谢祝福：</a:t>
              </a:r>
              <a:r>
                <a:rPr lang="en-US" altLang="zh-CN" sz="4000" b="1" dirty="0"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1:1-1:17</a:t>
              </a:r>
            </a:p>
            <a:p>
              <a:pPr marL="0" marR="0" indent="127000" algn="l">
                <a:lnSpc>
                  <a:spcPct val="12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zh-CN" altLang="en-US" sz="4000" b="1" dirty="0"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罪人的恶：</a:t>
              </a:r>
              <a:r>
                <a:rPr lang="en-US" altLang="zh-CN" sz="4000" b="1" dirty="0"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1:18-3:20</a:t>
              </a:r>
            </a:p>
            <a:p>
              <a:pPr marL="0" marR="0" indent="127000" algn="l">
                <a:lnSpc>
                  <a:spcPct val="12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zh-CN" altLang="en-US" sz="4000" b="1" dirty="0"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因信称义：</a:t>
              </a:r>
              <a:r>
                <a:rPr lang="en-US" altLang="zh-CN" sz="4000" b="1" dirty="0"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3:21-5:11</a:t>
              </a:r>
            </a:p>
            <a:p>
              <a:pPr marL="0" marR="0" indent="127000" algn="l">
                <a:lnSpc>
                  <a:spcPct val="12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zh-CN" altLang="en-US" sz="4000" b="1" dirty="0">
                  <a:solidFill>
                    <a:srgbClr val="00B0F0"/>
                  </a:solidFill>
                  <a:effectLst/>
                  <a:latin typeface="Arial Narrow" panose="020B0606020202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靠基督得胜：</a:t>
              </a:r>
              <a:r>
                <a:rPr lang="en-US" altLang="zh-CN" sz="4000" b="1" dirty="0">
                  <a:solidFill>
                    <a:srgbClr val="00B0F0"/>
                  </a:solidFill>
                  <a:effectLst/>
                  <a:latin typeface="Arial Narrow" panose="020B0606020202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5:12-8</a:t>
              </a:r>
            </a:p>
            <a:p>
              <a:pPr marL="0" marR="0" indent="127000" algn="l">
                <a:lnSpc>
                  <a:spcPct val="12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zh-CN" altLang="en-US" sz="4000" b="1" dirty="0"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神的拣选：</a:t>
              </a:r>
              <a:r>
                <a:rPr lang="en-US" altLang="zh-CN" sz="4000" b="1" dirty="0"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9-11</a:t>
              </a:r>
            </a:p>
            <a:p>
              <a:pPr marL="0" marR="0" indent="127000" algn="l">
                <a:lnSpc>
                  <a:spcPct val="12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zh-CN" altLang="en-US" sz="4000" b="1" dirty="0"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教会生活：</a:t>
              </a:r>
              <a:r>
                <a:rPr lang="en-US" altLang="zh-CN" sz="4000" b="1" dirty="0"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12-15</a:t>
              </a:r>
            </a:p>
            <a:p>
              <a:pPr marL="0" marR="0" indent="127000" algn="l">
                <a:lnSpc>
                  <a:spcPct val="12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zh-CN" altLang="en-US" sz="4000" b="1" dirty="0"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问安祝福：</a:t>
              </a:r>
              <a:r>
                <a:rPr lang="en-US" altLang="zh-CN" sz="4000" b="1" dirty="0"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16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6" name="左大括号 5">
            <a:extLst>
              <a:ext uri="{FF2B5EF4-FFF2-40B4-BE49-F238E27FC236}">
                <a16:creationId xmlns:a16="http://schemas.microsoft.com/office/drawing/2014/main" id="{25F71ECE-88F3-48DE-828E-70C7A11F767B}"/>
              </a:ext>
            </a:extLst>
          </p:cNvPr>
          <p:cNvSpPr/>
          <p:nvPr/>
        </p:nvSpPr>
        <p:spPr>
          <a:xfrm>
            <a:off x="6177941" y="3406899"/>
            <a:ext cx="868318" cy="4240333"/>
          </a:xfrm>
          <a:prstGeom prst="leftBrace">
            <a:avLst/>
          </a:prstGeom>
          <a:noFill/>
          <a:ln w="5715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631C76-16A4-4902-86C8-A77A57BD1A7C}"/>
              </a:ext>
            </a:extLst>
          </p:cNvPr>
          <p:cNvSpPr txBox="1"/>
          <p:nvPr/>
        </p:nvSpPr>
        <p:spPr>
          <a:xfrm>
            <a:off x="7366509" y="3270531"/>
            <a:ext cx="9377083" cy="47961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>
              <a:lnSpc>
                <a:spcPct val="125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罪性的由来</a:t>
            </a:r>
            <a:r>
              <a:rPr lang="en-US" altLang="zh-C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——</a:t>
            </a:r>
            <a:r>
              <a:rPr lang="zh-CN" altLang="zh-C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在亚当里，众人都犯了罪亏缺了神的荣耀。</a:t>
            </a:r>
            <a:r>
              <a:rPr lang="zh-CN" alt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5:12-21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endParaRPr lang="zh-CN" altLang="zh-CN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ingLiU" panose="02020509000000000000" pitchFamily="49" charset="-12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25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状态</a:t>
            </a:r>
            <a:r>
              <a:rPr lang="en-US" altLang="zh-C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——</a:t>
            </a:r>
            <a:r>
              <a:rPr lang="zh-CN" altLang="zh-C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罪上死在基督里活</a:t>
            </a:r>
            <a:r>
              <a:rPr lang="zh-CN" alt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6:1-14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endParaRPr lang="zh-CN" altLang="zh-CN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ingLiU" panose="02020509000000000000" pitchFamily="49" charset="-12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25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地位上</a:t>
            </a:r>
            <a:r>
              <a:rPr lang="en-US" altLang="zh-C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——</a:t>
            </a:r>
            <a:r>
              <a:rPr lang="zh-CN" altLang="zh-C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不是罪的奴仆，乃是义的奴仆，向罪已经死了</a:t>
            </a:r>
            <a:r>
              <a:rPr lang="zh-CN" alt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6:15-23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endParaRPr lang="zh-CN" altLang="zh-CN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ingLiU" panose="02020509000000000000" pitchFamily="49" charset="-12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25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经历</a:t>
            </a:r>
            <a:r>
              <a:rPr lang="zh-CN" altLang="zh-C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上</a:t>
            </a:r>
            <a:r>
              <a:rPr lang="en-US" altLang="zh-C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——</a:t>
            </a:r>
            <a:r>
              <a:rPr lang="zh-CN" altLang="zh-C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灵与肉的痛苦挣扎</a:t>
            </a:r>
            <a:r>
              <a:rPr lang="zh-CN" alt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（</a:t>
            </a: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第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章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endParaRPr lang="zh-CN" altLang="zh-CN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ingLiU" panose="02020509000000000000" pitchFamily="49" charset="-12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25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得胜</a:t>
            </a:r>
            <a:r>
              <a:rPr lang="zh-CN" altLang="zh-C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之路</a:t>
            </a:r>
            <a:r>
              <a:rPr lang="en-US" altLang="zh-C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在基督里</a:t>
            </a:r>
            <a:r>
              <a:rPr lang="zh-CN" altLang="zh-C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靠圣灵得胜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（</a:t>
            </a: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第八章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699454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5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86534-534E-4C9C-AF6C-33D7E0CEBE36}"/>
              </a:ext>
            </a:extLst>
          </p:cNvPr>
          <p:cNvSpPr txBox="1">
            <a:spLocks/>
          </p:cNvSpPr>
          <p:nvPr/>
        </p:nvSpPr>
        <p:spPr>
          <a:xfrm>
            <a:off x="1639062" y="274638"/>
            <a:ext cx="14062135" cy="1283469"/>
          </a:xfrm>
          <a:prstGeom prst="rect">
            <a:avLst/>
          </a:prstGeom>
        </p:spPr>
        <p:txBody>
          <a:bodyPr/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342900" indent="-342900" hangingPunct="1"/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一些错误观点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AA98288-3856-45F3-B64E-E6A103022624}"/>
              </a:ext>
            </a:extLst>
          </p:cNvPr>
          <p:cNvGrpSpPr/>
          <p:nvPr/>
        </p:nvGrpSpPr>
        <p:grpSpPr>
          <a:xfrm>
            <a:off x="233083" y="1572628"/>
            <a:ext cx="16817788" cy="7797006"/>
            <a:chOff x="645459" y="1880884"/>
            <a:chExt cx="16279906" cy="7797006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0DB740B8-778F-4C9C-87CB-16B2D3B886B9}"/>
                </a:ext>
              </a:extLst>
            </p:cNvPr>
            <p:cNvSpPr/>
            <p:nvPr/>
          </p:nvSpPr>
          <p:spPr>
            <a:xfrm>
              <a:off x="1161448" y="2079812"/>
              <a:ext cx="15017362" cy="7399150"/>
            </a:xfrm>
            <a:prstGeom prst="roundRect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9152AE6-D0CC-4B11-A8A1-B0B5CCEF2F04}"/>
                </a:ext>
              </a:extLst>
            </p:cNvPr>
            <p:cNvSpPr txBox="1"/>
            <p:nvPr/>
          </p:nvSpPr>
          <p:spPr>
            <a:xfrm>
              <a:off x="645459" y="1880884"/>
              <a:ext cx="16279906" cy="7797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127000" algn="l">
                <a:lnSpc>
                  <a:spcPct val="12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altLang="zh-CN" sz="4000" b="1" dirty="0"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1</a:t>
              </a:r>
              <a:r>
                <a:rPr lang="zh-CN" altLang="en-US" sz="4000" b="1" dirty="0"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、我们既然靠着耶稣得救，神赦免了我们的罪，我们就靠恩典而活，我们犯罪越多，神的恩典越发显多。我们已经有了神，我们就不必在乎我们犯的罪。</a:t>
              </a:r>
            </a:p>
            <a:p>
              <a:pPr marL="0" marR="0" indent="127000" algn="l">
                <a:lnSpc>
                  <a:spcPct val="12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zh-CN" altLang="en-US" sz="4000" b="1" dirty="0"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这种观点的问题是：没有真认识神，继续靠贪念肉体的私欲活着罪中</a:t>
              </a:r>
              <a:endParaRPr lang="en-US" altLang="zh-CN" sz="4000" b="1" dirty="0">
                <a:solidFill>
                  <a:schemeClr val="bg1"/>
                </a:solidFill>
                <a:effectLst/>
                <a:latin typeface="Arial Narrow" panose="020B0606020202030204" pitchFamily="34" charset="0"/>
                <a:ea typeface="宋体" panose="02010600030101010101" pitchFamily="2" charset="-122"/>
                <a:cs typeface="Calibri" panose="020F0502020204030204" pitchFamily="34" charset="0"/>
              </a:endParaRPr>
            </a:p>
            <a:p>
              <a:pPr marL="0" marR="0" indent="127000" algn="l">
                <a:lnSpc>
                  <a:spcPct val="125000"/>
                </a:lnSpc>
                <a:spcBef>
                  <a:spcPts val="0"/>
                </a:spcBef>
                <a:spcAft>
                  <a:spcPts val="1200"/>
                </a:spcAft>
              </a:pPr>
              <a:endParaRPr lang="zh-CN" altLang="en-US" sz="4000" b="1" dirty="0">
                <a:solidFill>
                  <a:schemeClr val="bg1"/>
                </a:solidFill>
                <a:effectLst/>
                <a:latin typeface="Arial Narrow" panose="020B0606020202030204" pitchFamily="34" charset="0"/>
                <a:ea typeface="宋体" panose="02010600030101010101" pitchFamily="2" charset="-122"/>
                <a:cs typeface="Calibri" panose="020F0502020204030204" pitchFamily="34" charset="0"/>
              </a:endParaRPr>
            </a:p>
            <a:p>
              <a:pPr marL="0" marR="0" indent="127000" algn="l">
                <a:lnSpc>
                  <a:spcPct val="12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altLang="zh-CN" sz="4000" b="1" dirty="0"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2</a:t>
              </a:r>
              <a:r>
                <a:rPr lang="zh-CN" altLang="en-US" sz="4000" b="1" dirty="0"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、我们既然已经信主，就不能犯罪，要把过去的罪一条一条列出来认罪，悔改。如果还有罪没有认，还在犯罪，就不得救。</a:t>
              </a:r>
              <a:endParaRPr lang="en-US" altLang="zh-CN" sz="4000" b="1" dirty="0">
                <a:solidFill>
                  <a:schemeClr val="bg1"/>
                </a:solidFill>
                <a:effectLst/>
                <a:latin typeface="Arial Narrow" panose="020B0606020202030204" pitchFamily="34" charset="0"/>
                <a:ea typeface="宋体" panose="02010600030101010101" pitchFamily="2" charset="-122"/>
                <a:cs typeface="Calibri" panose="020F0502020204030204" pitchFamily="34" charset="0"/>
              </a:endParaRPr>
            </a:p>
            <a:p>
              <a:pPr marL="0" marR="0" indent="127000" algn="l">
                <a:lnSpc>
                  <a:spcPct val="12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zh-CN" altLang="en-US" sz="4000" b="1" dirty="0">
                  <a:solidFill>
                    <a:schemeClr val="bg1"/>
                  </a:solidFill>
                  <a:latin typeface="Arial Narrow" panose="020B0606020202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这种观点的</a:t>
              </a:r>
              <a:r>
                <a:rPr lang="zh-CN" altLang="en-US" sz="4000" b="1" dirty="0"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问题是：没有认识神才是我们救恩的保障，我们得救不是认罪认的好，而是耶稣基督为我们的罪被钉在十字架</a:t>
              </a: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448630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86534-534E-4C9C-AF6C-33D7E0CEBE36}"/>
              </a:ext>
            </a:extLst>
          </p:cNvPr>
          <p:cNvSpPr txBox="1">
            <a:spLocks/>
          </p:cNvSpPr>
          <p:nvPr/>
        </p:nvSpPr>
        <p:spPr>
          <a:xfrm>
            <a:off x="1639062" y="274638"/>
            <a:ext cx="14062135" cy="1283469"/>
          </a:xfrm>
          <a:prstGeom prst="rect">
            <a:avLst/>
          </a:prstGeom>
        </p:spPr>
        <p:txBody>
          <a:bodyPr/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342900" indent="-342900" hangingPunct="1"/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经文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271EFD-9A59-4C76-B48F-CE429E68DD0A}"/>
              </a:ext>
            </a:extLst>
          </p:cNvPr>
          <p:cNvSpPr/>
          <p:nvPr/>
        </p:nvSpPr>
        <p:spPr>
          <a:xfrm>
            <a:off x="136187" y="1558107"/>
            <a:ext cx="16945583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indent="-2160000" algn="l"/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8:1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如今那些在基督耶稣里的，就不定罪了。</a:t>
            </a:r>
          </a:p>
          <a:p>
            <a:pPr marL="72000" indent="-2160000" algn="l"/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8:2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因为赐生命圣灵的律在基督耶稣里释放了我，使我脱离罪和死的律了。</a:t>
            </a:r>
          </a:p>
          <a:p>
            <a:pPr marL="72000" indent="-2160000" algn="l"/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8:3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律法既因肉体软弱，有所不能行的，　神就差遣自己的儿子成为罪身的形状，作了赎罪祭，在肉体中定了罪案，</a:t>
            </a:r>
          </a:p>
          <a:p>
            <a:pPr marL="72000" indent="-2160000" algn="l"/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8:4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使律法的义成就在我们这不随从肉体，只随从圣灵的人身上。</a:t>
            </a:r>
          </a:p>
          <a:p>
            <a:pPr marL="72000" indent="-2160000" algn="l"/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8:5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因为随从肉体的人体贴肉体的事；随从圣灵的人体贴圣灵的事。</a:t>
            </a:r>
          </a:p>
          <a:p>
            <a:pPr marL="72000" indent="-2160000" algn="l"/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8:6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体贴肉体的就是死，体贴圣灵的乃是生命平安。</a:t>
            </a:r>
          </a:p>
        </p:txBody>
      </p:sp>
    </p:spTree>
    <p:extLst>
      <p:ext uri="{BB962C8B-B14F-4D97-AF65-F5344CB8AC3E}">
        <p14:creationId xmlns:p14="http://schemas.microsoft.com/office/powerpoint/2010/main" val="17227815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86534-534E-4C9C-AF6C-33D7E0CEBE36}"/>
              </a:ext>
            </a:extLst>
          </p:cNvPr>
          <p:cNvSpPr txBox="1">
            <a:spLocks/>
          </p:cNvSpPr>
          <p:nvPr/>
        </p:nvSpPr>
        <p:spPr>
          <a:xfrm>
            <a:off x="1639062" y="274638"/>
            <a:ext cx="14062135" cy="1283469"/>
          </a:xfrm>
          <a:prstGeom prst="rect">
            <a:avLst/>
          </a:prstGeom>
        </p:spPr>
        <p:txBody>
          <a:bodyPr/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342900" indent="-342900" hangingPunct="1"/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经文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271EFD-9A59-4C76-B48F-CE429E68DD0A}"/>
              </a:ext>
            </a:extLst>
          </p:cNvPr>
          <p:cNvSpPr/>
          <p:nvPr/>
        </p:nvSpPr>
        <p:spPr>
          <a:xfrm>
            <a:off x="136187" y="1558107"/>
            <a:ext cx="1694558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indent="-2160000" algn="l"/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8:7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原来体贴肉体的，就是与　神为仇，因为不服　神的律法，也是不能服。</a:t>
            </a:r>
          </a:p>
          <a:p>
            <a:pPr marL="72000" indent="-2160000" algn="l"/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8:8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而且属肉体的人不能得　神的喜欢。</a:t>
            </a:r>
          </a:p>
          <a:p>
            <a:pPr marL="72000" indent="-2160000" algn="l"/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8:9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如果　神的灵住在你们心里，你们就不属肉体，乃属圣灵了。人若没有基督的灵，就不是属基督的。</a:t>
            </a:r>
          </a:p>
          <a:p>
            <a:pPr marL="72000" indent="-2160000" algn="l"/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8:10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基督若在你们心里，身体就因罪而死，心灵却因义而活。</a:t>
            </a:r>
          </a:p>
          <a:p>
            <a:pPr marL="72000" indent="-2160000" algn="l"/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8:11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然而叫耶稣从死里复活者的灵，若住在你们心里，那叫基督耶稣从死里复活的，也必藉着住在你们心里的圣灵，使你们必死的身体又活过来。</a:t>
            </a:r>
          </a:p>
        </p:txBody>
      </p:sp>
    </p:spTree>
    <p:extLst>
      <p:ext uri="{BB962C8B-B14F-4D97-AF65-F5344CB8AC3E}">
        <p14:creationId xmlns:p14="http://schemas.microsoft.com/office/powerpoint/2010/main" val="17930303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86534-534E-4C9C-AF6C-33D7E0CEBE36}"/>
              </a:ext>
            </a:extLst>
          </p:cNvPr>
          <p:cNvSpPr txBox="1">
            <a:spLocks/>
          </p:cNvSpPr>
          <p:nvPr/>
        </p:nvSpPr>
        <p:spPr>
          <a:xfrm>
            <a:off x="1639062" y="274638"/>
            <a:ext cx="14062135" cy="1283469"/>
          </a:xfrm>
          <a:prstGeom prst="rect">
            <a:avLst/>
          </a:prstGeom>
        </p:spPr>
        <p:txBody>
          <a:bodyPr/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342900" indent="-342900" hangingPunct="1"/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经文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271EFD-9A59-4C76-B48F-CE429E68DD0A}"/>
              </a:ext>
            </a:extLst>
          </p:cNvPr>
          <p:cNvSpPr/>
          <p:nvPr/>
        </p:nvSpPr>
        <p:spPr>
          <a:xfrm>
            <a:off x="136187" y="1558107"/>
            <a:ext cx="16945583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indent="-2160000" algn="l"/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8:12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弟兄们，这样看来，我们并不是欠肉体的债，去顺从肉体活着。</a:t>
            </a:r>
          </a:p>
          <a:p>
            <a:pPr marL="72000" indent="-2160000" algn="l"/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8:13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你们若顺从肉体活着，必要死；若靠着圣灵治死身体的恶行，必要活着。</a:t>
            </a:r>
          </a:p>
          <a:p>
            <a:pPr marL="72000" indent="-2160000" algn="l"/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8:14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因为凡被　神的灵引导的，都是　神的儿子。</a:t>
            </a:r>
          </a:p>
          <a:p>
            <a:pPr marL="72000" indent="-2160000" algn="l"/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8:15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你们所受的不是奴仆的心，仍旧害怕；所受的乃是儿子的心，因此我们呼叫：“阿爸，父！”</a:t>
            </a:r>
          </a:p>
          <a:p>
            <a:pPr marL="72000" indent="-2160000" algn="l"/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8:16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圣灵与我们的心同证我们是　神的儿女；</a:t>
            </a:r>
          </a:p>
          <a:p>
            <a:pPr marL="72000" indent="-2160000" algn="l"/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8:17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既是儿女，便是后嗣，就是　神的后嗣，和基督同作后嗣。如果我们和他一同受苦，也必和他一同得荣耀。</a:t>
            </a:r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(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罗马书 </a:t>
            </a:r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8:1-17)</a:t>
            </a:r>
          </a:p>
        </p:txBody>
      </p:sp>
    </p:spTree>
    <p:extLst>
      <p:ext uri="{BB962C8B-B14F-4D97-AF65-F5344CB8AC3E}">
        <p14:creationId xmlns:p14="http://schemas.microsoft.com/office/powerpoint/2010/main" val="17123700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1275475" y="1481275"/>
            <a:ext cx="14473119" cy="506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l">
              <a:lnSpc>
                <a:spcPct val="125000"/>
              </a:lnSpc>
              <a:spcAft>
                <a:spcPts val="1200"/>
              </a:spcAft>
              <a:tabLst>
                <a:tab pos="457200" algn="l"/>
              </a:tabLst>
            </a:pPr>
            <a:r>
              <a:rPr lang="en-US" altLang="zh-CN" sz="6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•	</a:t>
            </a:r>
            <a:r>
              <a:rPr lang="zh-CN" altLang="en-US" sz="6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圣灵使人脱离罪（</a:t>
            </a:r>
            <a:r>
              <a:rPr lang="en-US" altLang="zh-CN" sz="6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8:1-3</a:t>
            </a:r>
            <a:r>
              <a:rPr lang="zh-CN" altLang="en-US" sz="6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lvl="0" algn="l">
              <a:lnSpc>
                <a:spcPct val="125000"/>
              </a:lnSpc>
              <a:spcAft>
                <a:spcPts val="1200"/>
              </a:spcAft>
              <a:tabLst>
                <a:tab pos="457200" algn="l"/>
              </a:tabLst>
            </a:pPr>
            <a:r>
              <a:rPr lang="en-US" altLang="zh-CN" sz="6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•	</a:t>
            </a:r>
            <a:r>
              <a:rPr lang="zh-CN" altLang="en-US" sz="6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灵与肉的争战（</a:t>
            </a:r>
            <a:r>
              <a:rPr lang="en-US" altLang="zh-CN" sz="6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8:4-11</a:t>
            </a:r>
            <a:r>
              <a:rPr lang="zh-CN" altLang="en-US" sz="6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lvl="0" algn="l">
              <a:lnSpc>
                <a:spcPct val="125000"/>
              </a:lnSpc>
              <a:spcAft>
                <a:spcPts val="1200"/>
              </a:spcAft>
              <a:tabLst>
                <a:tab pos="457200" algn="l"/>
              </a:tabLst>
            </a:pPr>
            <a:r>
              <a:rPr lang="en-US" altLang="zh-CN" sz="6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•	</a:t>
            </a:r>
            <a:r>
              <a:rPr lang="zh-CN" altLang="en-US" sz="6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圣灵带领为后嗣</a:t>
            </a:r>
            <a:r>
              <a:rPr lang="en-US" altLang="zh-CN" sz="6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(8:12-17)</a:t>
            </a:r>
          </a:p>
          <a:p>
            <a:pPr lvl="0" algn="l">
              <a:lnSpc>
                <a:spcPct val="125000"/>
              </a:lnSpc>
              <a:spcAft>
                <a:spcPts val="1200"/>
              </a:spcAft>
              <a:tabLst>
                <a:tab pos="457200" algn="l"/>
              </a:tabLst>
            </a:pPr>
            <a:endParaRPr lang="zh-CN" altLang="en-US" sz="6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83BB43-FE06-44FE-B9CC-D54028953DB1}"/>
              </a:ext>
            </a:extLst>
          </p:cNvPr>
          <p:cNvSpPr/>
          <p:nvPr/>
        </p:nvSpPr>
        <p:spPr>
          <a:xfrm>
            <a:off x="1275475" y="1481275"/>
            <a:ext cx="13063095" cy="116586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25400" cap="flat">
            <a:noFill/>
            <a:prstDash val="solid"/>
            <a:round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116153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86534-534E-4C9C-AF6C-33D7E0CEBE36}"/>
              </a:ext>
            </a:extLst>
          </p:cNvPr>
          <p:cNvSpPr txBox="1">
            <a:spLocks/>
          </p:cNvSpPr>
          <p:nvPr/>
        </p:nvSpPr>
        <p:spPr>
          <a:xfrm>
            <a:off x="1639062" y="274638"/>
            <a:ext cx="14062135" cy="1283469"/>
          </a:xfrm>
          <a:prstGeom prst="rect">
            <a:avLst/>
          </a:prstGeom>
        </p:spPr>
        <p:txBody>
          <a:bodyPr/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342900" indent="-342900" hangingPunct="1"/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经文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271EFD-9A59-4C76-B48F-CE429E68DD0A}"/>
              </a:ext>
            </a:extLst>
          </p:cNvPr>
          <p:cNvSpPr/>
          <p:nvPr/>
        </p:nvSpPr>
        <p:spPr>
          <a:xfrm>
            <a:off x="136187" y="1558107"/>
            <a:ext cx="169455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indent="-2160000" algn="l"/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8:1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如今那些在基督耶稣里的，就不定罪了。</a:t>
            </a:r>
          </a:p>
          <a:p>
            <a:pPr marL="72000" indent="-2160000" algn="l"/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8:2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因为赐生命圣灵的律在基督耶稣里释放了我，使我脱离罪和死的律了。</a:t>
            </a:r>
          </a:p>
          <a:p>
            <a:pPr marL="72000" indent="-2160000" algn="l"/>
            <a:r>
              <a:rPr lang="en-US" altLang="zh-CN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8:3</a:t>
            </a:r>
            <a:r>
              <a:rPr lang="zh-CN" altLang="en-US" sz="4800" b="1" dirty="0">
                <a:solidFill>
                  <a:schemeClr val="bg1"/>
                </a:solidFill>
                <a:latin typeface="宋体" panose="02010600030101010101" pitchFamily="2" charset="-122"/>
                <a:ea typeface="MingLiU" panose="02020509000000000000" pitchFamily="49" charset="-120"/>
                <a:cs typeface="Calibri" panose="020F0502020204030204" pitchFamily="34" charset="0"/>
              </a:rPr>
              <a:t>律法既因肉体软弱，有所不能行的，　神就差遣自己的儿子成为罪身的形状，作了赎罪祭，在肉体中定了罪案，</a:t>
            </a:r>
          </a:p>
        </p:txBody>
      </p:sp>
    </p:spTree>
    <p:extLst>
      <p:ext uri="{BB962C8B-B14F-4D97-AF65-F5344CB8AC3E}">
        <p14:creationId xmlns:p14="http://schemas.microsoft.com/office/powerpoint/2010/main" val="22786010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101663</TotalTime>
  <Words>1932</Words>
  <Application>Microsoft Office PowerPoint</Application>
  <PresentationFormat>自定义</PresentationFormat>
  <Paragraphs>145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Helvetica Light</vt:lpstr>
      <vt:lpstr>Helvetica Neue</vt:lpstr>
      <vt:lpstr>SimHei</vt:lpstr>
      <vt:lpstr>楷体</vt:lpstr>
      <vt:lpstr>宋体</vt:lpstr>
      <vt:lpstr>Arial</vt:lpstr>
      <vt:lpstr>Arial</vt:lpstr>
      <vt:lpstr>Arial Narrow</vt:lpstr>
      <vt:lpstr>Calibri</vt:lpstr>
      <vt:lpstr>Times New Roman</vt:lpstr>
      <vt:lpstr>Wingdings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wxx</dc:creator>
  <cp:lastModifiedBy>Wang Merry</cp:lastModifiedBy>
  <cp:revision>1676</cp:revision>
  <dcterms:modified xsi:type="dcterms:W3CDTF">2021-09-18T13:38:33Z</dcterms:modified>
</cp:coreProperties>
</file>