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/>
    <p:restoredTop sz="96395" autoAdjust="0"/>
  </p:normalViewPr>
  <p:slideViewPr>
    <p:cSldViewPr snapToGrid="0" snapToObjects="1">
      <p:cViewPr varScale="1">
        <p:scale>
          <a:sx n="125" d="100"/>
          <a:sy n="125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1119485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</a:t>
            </a:r>
            <a:r>
              <a:rPr lang="en-US" sz="2400" dirty="0" smtClean="0"/>
              <a:t>dual task experiment</a:t>
            </a:r>
            <a:r>
              <a:rPr lang="en-US" sz="2400" dirty="0"/>
              <a:t>!</a:t>
            </a:r>
          </a:p>
          <a:p>
            <a:endParaRPr lang="en-US" sz="2400" dirty="0" smtClean="0"/>
          </a:p>
          <a:p>
            <a:r>
              <a:rPr lang="en-US" sz="2400" dirty="0" smtClean="0"/>
              <a:t>This task consists of a combination of the two tasks you have just run. Just as before we will present you with sequences of sounds and images. </a:t>
            </a:r>
          </a:p>
          <a:p>
            <a:endParaRPr lang="en-US" sz="2400" dirty="0"/>
          </a:p>
          <a:p>
            <a:r>
              <a:rPr lang="en-US" sz="2400" dirty="0" smtClean="0"/>
              <a:t>Your task will be to </a:t>
            </a:r>
            <a:r>
              <a:rPr lang="en-US" sz="2400" b="1" dirty="0" smtClean="0"/>
              <a:t>discriminate the high and low pitch sounds </a:t>
            </a:r>
            <a:r>
              <a:rPr lang="en-US" sz="2400" b="1" dirty="0"/>
              <a:t>and </a:t>
            </a:r>
            <a:r>
              <a:rPr lang="en-US" sz="2400" b="1" dirty="0" smtClean="0"/>
              <a:t>to </a:t>
            </a:r>
            <a:r>
              <a:rPr lang="en-US" sz="2400" b="1" dirty="0"/>
              <a:t>detect the target </a:t>
            </a:r>
            <a:r>
              <a:rPr lang="en-US" sz="2400" b="1" dirty="0" smtClean="0"/>
              <a:t>images</a:t>
            </a:r>
            <a:r>
              <a:rPr lang="en-US" sz="2400" dirty="0" smtClean="0"/>
              <a:t>. Importantly, you should </a:t>
            </a:r>
            <a:r>
              <a:rPr lang="en-US" sz="2400" b="1" dirty="0" smtClean="0"/>
              <a:t>first respond to the sounds and second to the visual task!</a:t>
            </a:r>
          </a:p>
          <a:p>
            <a:endParaRPr lang="en-US" sz="2400" b="1" dirty="0"/>
          </a:p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85051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 smtClean="0"/>
              <a:t>right </a:t>
            </a:r>
            <a:r>
              <a:rPr lang="en-US" sz="2400" b="1" i="1" dirty="0" smtClean="0"/>
              <a:t>arrow</a:t>
            </a:r>
            <a:r>
              <a:rPr lang="en-US" sz="2400" i="1" dirty="0" smtClean="0"/>
              <a:t> </a:t>
            </a:r>
            <a:r>
              <a:rPr lang="en-US" sz="2400" i="1" dirty="0"/>
              <a:t>to proceed</a:t>
            </a:r>
          </a:p>
        </p:txBody>
      </p:sp>
    </p:spTree>
    <p:extLst>
      <p:ext uri="{BB962C8B-B14F-4D97-AF65-F5344CB8AC3E}">
        <p14:creationId xmlns:p14="http://schemas.microsoft.com/office/powerpoint/2010/main" val="16199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1200" y="1119600"/>
            <a:ext cx="7774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As before, you will hear a sound. The sound will be either </a:t>
            </a:r>
            <a:r>
              <a:rPr lang="en-US" sz="2400" b="1" dirty="0" smtClean="0"/>
              <a:t>high</a:t>
            </a:r>
            <a:r>
              <a:rPr lang="en-US" sz="2400" dirty="0" smtClean="0"/>
              <a:t> or </a:t>
            </a:r>
            <a:r>
              <a:rPr lang="en-US" sz="2400" b="1" dirty="0" smtClean="0"/>
              <a:t>low pitch</a:t>
            </a:r>
            <a:r>
              <a:rPr lang="en-US" sz="2400" dirty="0" smtClean="0"/>
              <a:t> sounds. You should determine whether the sound you have heard was high or low pitch.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Press the </a:t>
            </a:r>
            <a:r>
              <a:rPr lang="en-US" sz="2400" b="1" dirty="0" smtClean="0"/>
              <a:t>down</a:t>
            </a:r>
            <a:r>
              <a:rPr lang="en-US" sz="2400" b="1" dirty="0" smtClean="0"/>
              <a:t> arrow </a:t>
            </a:r>
            <a:r>
              <a:rPr lang="en-US" sz="2400" dirty="0" smtClean="0"/>
              <a:t>when you hear a </a:t>
            </a:r>
            <a:r>
              <a:rPr lang="en-US" sz="2400" b="1" dirty="0" smtClean="0"/>
              <a:t>low pitch </a:t>
            </a:r>
            <a:r>
              <a:rPr lang="en-US" sz="2400" dirty="0" smtClean="0"/>
              <a:t>sound and the </a:t>
            </a:r>
            <a:r>
              <a:rPr lang="en-US" sz="2400" b="1" dirty="0" smtClean="0"/>
              <a:t>up arrow </a:t>
            </a:r>
            <a:r>
              <a:rPr lang="en-US" sz="2400" dirty="0" smtClean="0"/>
              <a:t>when you hear a</a:t>
            </a:r>
            <a:r>
              <a:rPr lang="en-US" sz="2400" b="1" dirty="0" smtClean="0"/>
              <a:t> high pitch </a:t>
            </a:r>
            <a:r>
              <a:rPr lang="en-US" sz="2400" dirty="0" smtClean="0"/>
              <a:t>sound.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200" y="5850000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 smtClean="0"/>
              <a:t>right </a:t>
            </a:r>
            <a:r>
              <a:rPr lang="en-US" sz="2400" b="1" i="1" dirty="0" smtClean="0"/>
              <a:t>arrow </a:t>
            </a:r>
            <a:r>
              <a:rPr lang="en-US" sz="2400" i="1" dirty="0" smtClean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 smtClean="0"/>
              <a:t>left </a:t>
            </a:r>
            <a:r>
              <a:rPr lang="en-US" sz="2400" b="1" i="1" dirty="0" smtClean="0"/>
              <a:t>arrow</a:t>
            </a:r>
            <a:r>
              <a:rPr lang="en-US" sz="2400" i="1" dirty="0" smtClean="0"/>
              <a:t> </a:t>
            </a:r>
            <a:r>
              <a:rPr lang="en-US" sz="2400" i="1" dirty="0"/>
              <a:t>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410825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In addition, you will see images. Each image will be a particular </a:t>
            </a:r>
            <a:r>
              <a:rPr lang="en-US" sz="2400" b="1" dirty="0" smtClean="0"/>
              <a:t>face</a:t>
            </a:r>
            <a:r>
              <a:rPr lang="en-US" sz="2400" dirty="0" smtClean="0"/>
              <a:t>, </a:t>
            </a:r>
            <a:r>
              <a:rPr lang="en-US" sz="2400" b="1" dirty="0" smtClean="0"/>
              <a:t>object</a:t>
            </a:r>
            <a:r>
              <a:rPr lang="en-US" sz="2400" dirty="0" smtClean="0"/>
              <a:t>, </a:t>
            </a:r>
            <a:r>
              <a:rPr lang="en-US" sz="2400" b="1" dirty="0" smtClean="0"/>
              <a:t>letter</a:t>
            </a:r>
            <a:r>
              <a:rPr lang="en-US" sz="2400" dirty="0" smtClean="0"/>
              <a:t> or </a:t>
            </a:r>
            <a:r>
              <a:rPr lang="en-US" sz="2400" b="1" dirty="0" smtClean="0"/>
              <a:t>meaningless symbol</a:t>
            </a:r>
            <a:r>
              <a:rPr lang="en-US" sz="2400" dirty="0"/>
              <a:t>, like these: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pPr algn="ctr"/>
            <a:r>
              <a:rPr lang="en-US" sz="2400" dirty="0" smtClean="0"/>
              <a:t>At </a:t>
            </a:r>
            <a:r>
              <a:rPr lang="en-US" sz="2400" dirty="0"/>
              <a:t>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lookout for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When the target image is presented, you should press the </a:t>
            </a:r>
            <a:r>
              <a:rPr lang="en-US" sz="2400" b="1" dirty="0" smtClean="0"/>
              <a:t>space bar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1930955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1930955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1930955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1930955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200" y="5850000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721324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Each block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</a:t>
            </a:r>
            <a:r>
              <a:rPr lang="en-US" sz="2400"/>
              <a:t>about </a:t>
            </a:r>
            <a:r>
              <a:rPr lang="en-US" sz="2400" smtClean="0"/>
              <a:t>15</a:t>
            </a:r>
            <a:r>
              <a:rPr lang="en-US" sz="2400" b="1" smtClean="0"/>
              <a:t> </a:t>
            </a:r>
            <a:r>
              <a:rPr lang="en-US" sz="2400" b="1" dirty="0"/>
              <a:t>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</a:t>
            </a:r>
            <a:r>
              <a:rPr lang="en-US" sz="2400" b="1" dirty="0" smtClean="0"/>
              <a:t>every two blocks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Remember: it</a:t>
            </a:r>
            <a:r>
              <a:rPr lang="en-150" sz="2400" dirty="0" smtClean="0"/>
              <a:t> </a:t>
            </a:r>
            <a:r>
              <a:rPr lang="en-US" sz="2400" dirty="0"/>
              <a:t>is important to process </a:t>
            </a:r>
            <a:r>
              <a:rPr lang="en-US" sz="2400" b="1" dirty="0"/>
              <a:t>first the </a:t>
            </a:r>
            <a:r>
              <a:rPr lang="en-US" sz="2400" b="1" dirty="0" smtClean="0"/>
              <a:t>sound </a:t>
            </a:r>
            <a:r>
              <a:rPr lang="en-US" sz="2400" b="1" dirty="0"/>
              <a:t>stimulus </a:t>
            </a:r>
            <a:r>
              <a:rPr lang="en-US" sz="2400" dirty="0"/>
              <a:t>and </a:t>
            </a:r>
            <a:r>
              <a:rPr lang="en-US" sz="2400" b="1" dirty="0"/>
              <a:t>second </a:t>
            </a:r>
            <a:r>
              <a:rPr lang="en-US" sz="2400" b="1" dirty="0" smtClean="0"/>
              <a:t>the image </a:t>
            </a:r>
            <a:r>
              <a:rPr lang="en-US" sz="2400" b="1" dirty="0"/>
              <a:t>one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Good luck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/>
              <a:t>Press the </a:t>
            </a:r>
            <a:r>
              <a:rPr lang="en-US" sz="2400" b="1" i="1"/>
              <a:t>right arrow </a:t>
            </a:r>
            <a:r>
              <a:rPr lang="en-US" sz="2400" i="1"/>
              <a:t>to </a:t>
            </a:r>
            <a:r>
              <a:rPr lang="en-US" sz="2400" b="1" i="1"/>
              <a:t>proceed</a:t>
            </a:r>
            <a:r>
              <a:rPr lang="en-US" sz="2400" i="1"/>
              <a:t> or the </a:t>
            </a:r>
            <a:r>
              <a:rPr lang="en-US" sz="2400" b="1" i="1"/>
              <a:t>left arrow</a:t>
            </a:r>
            <a:r>
              <a:rPr lang="en-US" sz="2400" i="1"/>
              <a:t> to return to the </a:t>
            </a:r>
            <a:r>
              <a:rPr lang="en-US" sz="2400" b="1" i="1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Alex Lepauvre</cp:lastModifiedBy>
  <cp:revision>66</cp:revision>
  <dcterms:created xsi:type="dcterms:W3CDTF">2019-02-20T05:57:35Z</dcterms:created>
  <dcterms:modified xsi:type="dcterms:W3CDTF">2023-07-18T09:43:13Z</dcterms:modified>
</cp:coreProperties>
</file>