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/>
    <p:restoredTop sz="96395" autoAdjust="0"/>
  </p:normalViewPr>
  <p:slideViewPr>
    <p:cSldViewPr snapToGrid="0" snapToObjects="1">
      <p:cViewPr varScale="1">
        <p:scale>
          <a:sx n="61" d="100"/>
          <a:sy n="61" d="100"/>
        </p:scale>
        <p:origin x="88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757" y="1720840"/>
            <a:ext cx="7774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</a:t>
            </a:r>
            <a:r>
              <a:rPr lang="en-US" sz="2400" dirty="0" smtClean="0"/>
              <a:t>auditory experiment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r>
              <a:rPr lang="en-US" sz="2400" dirty="0" smtClean="0"/>
              <a:t>In this task, we will play </a:t>
            </a:r>
            <a:r>
              <a:rPr lang="en-US" sz="2400" b="1" dirty="0" smtClean="0"/>
              <a:t>sounds</a:t>
            </a:r>
            <a:r>
              <a:rPr lang="en-US" sz="2400" dirty="0" smtClean="0"/>
              <a:t> that can be </a:t>
            </a:r>
            <a:r>
              <a:rPr lang="en-US" sz="2400" b="1" dirty="0" smtClean="0"/>
              <a:t>high pitch</a:t>
            </a:r>
            <a:r>
              <a:rPr lang="en-US" sz="2400" dirty="0" smtClean="0"/>
              <a:t> or </a:t>
            </a:r>
            <a:r>
              <a:rPr lang="en-US" sz="2400" b="1" dirty="0" smtClean="0"/>
              <a:t>low pitch</a:t>
            </a:r>
            <a:r>
              <a:rPr lang="en-US" sz="2400" dirty="0" smtClean="0"/>
              <a:t>. Your task is to discriminate between the two. </a:t>
            </a:r>
          </a:p>
          <a:p>
            <a:endParaRPr lang="en-US" sz="2400" dirty="0"/>
          </a:p>
          <a:p>
            <a:r>
              <a:rPr lang="en-US" sz="2400" dirty="0" smtClean="0"/>
              <a:t>You should press the </a:t>
            </a:r>
            <a:r>
              <a:rPr lang="en-US" sz="2400" b="1" dirty="0" smtClean="0"/>
              <a:t>left index finger button </a:t>
            </a:r>
            <a:r>
              <a:rPr lang="en-US" sz="2400" dirty="0" smtClean="0"/>
              <a:t>when you hear a </a:t>
            </a:r>
            <a:r>
              <a:rPr lang="en-US" sz="2400" b="1" dirty="0" smtClean="0"/>
              <a:t>low pitch</a:t>
            </a:r>
            <a:r>
              <a:rPr lang="en-US" sz="2400" dirty="0" smtClean="0"/>
              <a:t> sound and the </a:t>
            </a:r>
            <a:r>
              <a:rPr lang="en-US" sz="2400" b="1" dirty="0" smtClean="0"/>
              <a:t>right index finger button </a:t>
            </a:r>
            <a:r>
              <a:rPr lang="en-US" sz="2400" dirty="0" smtClean="0"/>
              <a:t>when you hear a </a:t>
            </a:r>
            <a:r>
              <a:rPr lang="en-US" sz="2400" b="1" dirty="0" smtClean="0"/>
              <a:t>high </a:t>
            </a:r>
            <a:r>
              <a:rPr lang="en-US" sz="2400" b="1" dirty="0" smtClean="0"/>
              <a:t>pitch sound</a:t>
            </a:r>
            <a:r>
              <a:rPr lang="en-US" sz="2400" dirty="0" smtClean="0"/>
              <a:t>!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 smtClean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609435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/>
              <a:t>to </a:t>
            </a:r>
            <a:r>
              <a:rPr lang="en-US" sz="2400" b="1" i="1" smtClean="0"/>
              <a:t>proceed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8757" y="1181942"/>
            <a:ext cx="7774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addition, you will see images. Each image will be a particular </a:t>
            </a:r>
            <a:r>
              <a:rPr lang="en-US" sz="2400" b="1" dirty="0"/>
              <a:t>face</a:t>
            </a:r>
            <a:r>
              <a:rPr lang="en-US" sz="2400" dirty="0"/>
              <a:t>, </a:t>
            </a:r>
            <a:r>
              <a:rPr lang="en-US" sz="2400" b="1" dirty="0"/>
              <a:t>object</a:t>
            </a:r>
            <a:r>
              <a:rPr lang="en-US" sz="2400" dirty="0"/>
              <a:t>, </a:t>
            </a:r>
            <a:r>
              <a:rPr lang="en-US" sz="2400" b="1" dirty="0"/>
              <a:t>letter</a:t>
            </a:r>
            <a:r>
              <a:rPr lang="en-US" sz="2400" dirty="0"/>
              <a:t> or </a:t>
            </a:r>
            <a:r>
              <a:rPr lang="en-US" sz="2400" b="1" dirty="0"/>
              <a:t>meaningless symbol</a:t>
            </a:r>
            <a:r>
              <a:rPr lang="en-US" sz="2400" dirty="0"/>
              <a:t>, like these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algn="ctr"/>
            <a:r>
              <a:rPr lang="en-US" sz="2400" dirty="0" smtClean="0"/>
              <a:t>You can </a:t>
            </a:r>
            <a:r>
              <a:rPr lang="en-US" sz="2400" b="1" dirty="0" smtClean="0"/>
              <a:t>ignore</a:t>
            </a:r>
            <a:r>
              <a:rPr lang="en-US" sz="2400" dirty="0" smtClean="0"/>
              <a:t> them in this task!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2383568"/>
            <a:ext cx="1382400" cy="138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2383568"/>
            <a:ext cx="1382400" cy="138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2383568"/>
            <a:ext cx="1382400" cy="138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2383568"/>
            <a:ext cx="1382400" cy="13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1166843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This task is organized in</a:t>
            </a:r>
            <a:r>
              <a:rPr lang="en-US" sz="2400" b="1" dirty="0" smtClean="0"/>
              <a:t> blocks, </a:t>
            </a:r>
            <a:r>
              <a:rPr lang="en-US" sz="2400" dirty="0" smtClean="0"/>
              <a:t>each </a:t>
            </a:r>
            <a:r>
              <a:rPr lang="en-US" sz="2400" dirty="0"/>
              <a:t>block</a:t>
            </a:r>
            <a:r>
              <a:rPr lang="en-US" sz="2400" b="1" dirty="0"/>
              <a:t>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about </a:t>
            </a:r>
            <a:r>
              <a:rPr lang="en-US" sz="2400" b="1" dirty="0" smtClean="0"/>
              <a:t>10 </a:t>
            </a:r>
            <a:r>
              <a:rPr lang="en-US" sz="2400" b="1" dirty="0"/>
              <a:t>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</a:t>
            </a:r>
            <a:r>
              <a:rPr lang="en-US" sz="2400" b="1" dirty="0" smtClean="0"/>
              <a:t>every block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</a:p>
          <a:p>
            <a:endParaRPr lang="en-US" sz="2400" dirty="0"/>
          </a:p>
          <a:p>
            <a:r>
              <a:rPr lang="en-US" sz="2400" b="1" dirty="0"/>
              <a:t>Good luck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Alex Lepauvre</cp:lastModifiedBy>
  <cp:revision>49</cp:revision>
  <dcterms:created xsi:type="dcterms:W3CDTF">2019-02-20T05:57:35Z</dcterms:created>
  <dcterms:modified xsi:type="dcterms:W3CDTF">2023-07-11T12:17:06Z</dcterms:modified>
</cp:coreProperties>
</file>