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/>
    <p:restoredTop sz="96395" autoAdjust="0"/>
  </p:normalViewPr>
  <p:slideViewPr>
    <p:cSldViewPr snapToGrid="0" snapToObjects="1">
      <p:cViewPr varScale="1">
        <p:scale>
          <a:sx n="125" d="100"/>
          <a:sy n="125" d="100"/>
        </p:scale>
        <p:origin x="6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058" y="243513"/>
            <a:ext cx="77744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</a:t>
            </a:r>
            <a:r>
              <a:rPr lang="en-US" sz="2400" dirty="0" smtClean="0"/>
              <a:t>visual experiment</a:t>
            </a:r>
            <a:r>
              <a:rPr lang="en-US" sz="2400" dirty="0"/>
              <a:t>!</a:t>
            </a:r>
          </a:p>
          <a:p>
            <a:endParaRPr lang="en-US" sz="2400" dirty="0"/>
          </a:p>
          <a:p>
            <a:r>
              <a:rPr lang="en-US" sz="2400" dirty="0" smtClean="0"/>
              <a:t>We will present you with sequences of images. Each image will be a particular </a:t>
            </a:r>
            <a:r>
              <a:rPr lang="en-US" sz="2400" b="1" dirty="0" smtClean="0"/>
              <a:t>face</a:t>
            </a:r>
            <a:r>
              <a:rPr lang="en-US" sz="2400" dirty="0" smtClean="0"/>
              <a:t>, </a:t>
            </a:r>
            <a:r>
              <a:rPr lang="en-US" sz="2400" b="1" dirty="0" smtClean="0"/>
              <a:t>object</a:t>
            </a:r>
            <a:r>
              <a:rPr lang="en-US" sz="2400" dirty="0" smtClean="0"/>
              <a:t>, </a:t>
            </a:r>
            <a:r>
              <a:rPr lang="en-US" sz="2400" b="1" dirty="0" smtClean="0"/>
              <a:t>letter</a:t>
            </a:r>
            <a:r>
              <a:rPr lang="en-US" sz="2400" dirty="0" smtClean="0"/>
              <a:t> or </a:t>
            </a:r>
            <a:r>
              <a:rPr lang="en-US" sz="2400" b="1" dirty="0" smtClean="0"/>
              <a:t>meaningless symbol</a:t>
            </a:r>
            <a:r>
              <a:rPr lang="en-US" sz="2400" dirty="0"/>
              <a:t>, like these: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algn="ctr"/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be on the </a:t>
            </a:r>
            <a:endParaRPr lang="en-US" sz="2400" dirty="0" smtClean="0"/>
          </a:p>
          <a:p>
            <a:pPr algn="ctr"/>
            <a:r>
              <a:rPr lang="en-US" sz="2400" dirty="0" smtClean="0"/>
              <a:t>lookout for.</a:t>
            </a:r>
          </a:p>
          <a:p>
            <a:pPr algn="ctr"/>
            <a:r>
              <a:rPr lang="en-US" sz="2400" dirty="0"/>
              <a:t>When the target image is presented, you should press the </a:t>
            </a:r>
            <a:r>
              <a:rPr lang="en-US" sz="2400" b="1" dirty="0" smtClean="0"/>
              <a:t>space bar</a:t>
            </a:r>
            <a:endParaRPr lang="en-US" sz="2400" b="1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56" y="2330610"/>
            <a:ext cx="1382400" cy="138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80" y="2330610"/>
            <a:ext cx="1382400" cy="138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38" y="2330610"/>
            <a:ext cx="1382400" cy="138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22" y="2330610"/>
            <a:ext cx="1382400" cy="1382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6152823"/>
            <a:ext cx="6924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</a:t>
            </a:r>
            <a:r>
              <a:rPr lang="en-US" sz="2400" b="1" i="1" dirty="0" smtClean="0"/>
              <a:t>arrow </a:t>
            </a:r>
            <a:r>
              <a:rPr lang="en-US" sz="2400" i="1" dirty="0" smtClean="0"/>
              <a:t>to </a:t>
            </a:r>
            <a:r>
              <a:rPr lang="en-US" sz="2400" b="1" i="1" dirty="0" smtClean="0"/>
              <a:t>proceed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8757" y="2644170"/>
            <a:ext cx="7774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In addition, you will hear sounds that can either </a:t>
            </a:r>
            <a:r>
              <a:rPr lang="en-US" sz="2400" b="1" dirty="0" smtClean="0"/>
              <a:t>low pitch </a:t>
            </a:r>
            <a:r>
              <a:rPr lang="en-US" sz="2400" dirty="0" smtClean="0"/>
              <a:t>or </a:t>
            </a:r>
            <a:r>
              <a:rPr lang="en-US" sz="2400" b="1" dirty="0" smtClean="0"/>
              <a:t>high pitch</a:t>
            </a:r>
            <a:r>
              <a:rPr lang="en-US" sz="2400" dirty="0" smtClean="0"/>
              <a:t>. You can </a:t>
            </a:r>
            <a:r>
              <a:rPr lang="en-US" sz="2400" b="1" dirty="0" smtClean="0"/>
              <a:t>ignore</a:t>
            </a:r>
            <a:r>
              <a:rPr lang="en-US" sz="2400" dirty="0" smtClean="0"/>
              <a:t> them in this task! 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645779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arrow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arrow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50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8757" y="1254724"/>
            <a:ext cx="7774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This task is organized in</a:t>
            </a:r>
            <a:r>
              <a:rPr lang="en-US" sz="2400" b="1" dirty="0"/>
              <a:t> blocks, </a:t>
            </a:r>
            <a:r>
              <a:rPr lang="en-US" sz="2400" dirty="0"/>
              <a:t>each block</a:t>
            </a:r>
            <a:r>
              <a:rPr lang="en-US" sz="2400" b="1" dirty="0"/>
              <a:t> </a:t>
            </a:r>
            <a:r>
              <a:rPr lang="en-US" sz="2400" dirty="0"/>
              <a:t>contains </a:t>
            </a:r>
            <a:r>
              <a:rPr lang="en-US" sz="2400" b="1" dirty="0"/>
              <a:t>4 sequences</a:t>
            </a:r>
            <a:r>
              <a:rPr lang="en-US" sz="2400" dirty="0"/>
              <a:t> and will last about </a:t>
            </a:r>
            <a:r>
              <a:rPr lang="en-US" sz="2400" b="1" dirty="0"/>
              <a:t>10 minutes</a:t>
            </a:r>
            <a:r>
              <a:rPr lang="en-US" sz="2400" dirty="0"/>
              <a:t>. You will be able to </a:t>
            </a:r>
            <a:r>
              <a:rPr lang="en-US" sz="2400" b="1" dirty="0"/>
              <a:t>rest between every block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 during the experiment, and </a:t>
            </a:r>
            <a:r>
              <a:rPr lang="en-US" sz="2400" b="1" dirty="0"/>
              <a:t>keep your eyes fixed on the center of the screen</a:t>
            </a:r>
            <a:r>
              <a:rPr lang="en-US" sz="2400" dirty="0"/>
              <a:t>. </a:t>
            </a:r>
          </a:p>
          <a:p>
            <a:endParaRPr lang="en-US" sz="2400" dirty="0"/>
          </a:p>
          <a:p>
            <a:r>
              <a:rPr lang="en-US" sz="2400" b="1" dirty="0"/>
              <a:t>Good luck!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645779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/>
              <a:t>Press the </a:t>
            </a:r>
            <a:r>
              <a:rPr lang="en-US" sz="2400" b="1" i="1"/>
              <a:t>right arrow </a:t>
            </a:r>
            <a:r>
              <a:rPr lang="en-US" sz="2400" i="1"/>
              <a:t>to </a:t>
            </a:r>
            <a:r>
              <a:rPr lang="en-US" sz="2400" b="1" i="1"/>
              <a:t>proceed</a:t>
            </a:r>
            <a:r>
              <a:rPr lang="en-US" sz="2400" i="1"/>
              <a:t> or the </a:t>
            </a:r>
            <a:r>
              <a:rPr lang="en-US" sz="2400" b="1" i="1"/>
              <a:t>left arrow</a:t>
            </a:r>
            <a:r>
              <a:rPr lang="en-US" sz="2400" i="1"/>
              <a:t> to return to the </a:t>
            </a:r>
            <a:r>
              <a:rPr lang="en-US" sz="2400" b="1" i="1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8050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Alex Lepauvre</cp:lastModifiedBy>
  <cp:revision>53</cp:revision>
  <dcterms:created xsi:type="dcterms:W3CDTF">2019-02-20T05:57:35Z</dcterms:created>
  <dcterms:modified xsi:type="dcterms:W3CDTF">2023-07-18T09:46:25Z</dcterms:modified>
</cp:coreProperties>
</file>