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61" d="100"/>
          <a:sy n="61" d="100"/>
        </p:scale>
        <p:origin x="88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243513"/>
            <a:ext cx="77744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visual experiment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r>
              <a:rPr lang="en-US" sz="2400" dirty="0" smtClean="0"/>
              <a:t>We will present you with sequences of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algn="ctr"/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</a:t>
            </a:r>
            <a:endParaRPr lang="en-US" sz="2400" dirty="0" smtClean="0"/>
          </a:p>
          <a:p>
            <a:pPr algn="ctr"/>
            <a:r>
              <a:rPr lang="en-US" sz="2400" dirty="0" smtClean="0"/>
              <a:t>lookout for.</a:t>
            </a:r>
          </a:p>
          <a:p>
            <a:pPr algn="ctr"/>
            <a:r>
              <a:rPr lang="en-US" sz="2400" dirty="0"/>
              <a:t>When the target image is presented, you should press the </a:t>
            </a:r>
            <a:r>
              <a:rPr lang="en-US" sz="2400" b="1" dirty="0" smtClean="0"/>
              <a:t>right middle finger button</a:t>
            </a:r>
            <a:endParaRPr lang="en-US" sz="2400" b="1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2330610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2330610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2330610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2330610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6152823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 smtClean="0"/>
              <a:t>proceed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2644170"/>
            <a:ext cx="7774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In addition, you will hear sounds that can either </a:t>
            </a:r>
            <a:r>
              <a:rPr lang="en-US" sz="2400" b="1" dirty="0" smtClean="0"/>
              <a:t>low pitch </a:t>
            </a:r>
            <a:r>
              <a:rPr lang="en-US" sz="2400" dirty="0" smtClean="0"/>
              <a:t>or </a:t>
            </a:r>
            <a:r>
              <a:rPr lang="en-US" sz="2400" b="1" dirty="0" smtClean="0"/>
              <a:t>high pitch</a:t>
            </a:r>
            <a:r>
              <a:rPr lang="en-US" sz="2400" dirty="0" smtClean="0"/>
              <a:t>. You can </a:t>
            </a:r>
            <a:r>
              <a:rPr lang="en-US" sz="2400" b="1" dirty="0" smtClean="0"/>
              <a:t>ignore</a:t>
            </a:r>
            <a:r>
              <a:rPr lang="en-US" sz="2400" dirty="0" smtClean="0"/>
              <a:t> them in this task! 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1254724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This task is organized in</a:t>
            </a:r>
            <a:r>
              <a:rPr lang="en-US" sz="2400" b="1" dirty="0"/>
              <a:t> blocks, </a:t>
            </a:r>
            <a:r>
              <a:rPr lang="en-US" sz="2400" dirty="0"/>
              <a:t>each block</a:t>
            </a:r>
            <a:r>
              <a:rPr lang="en-US" sz="2400" b="1" dirty="0"/>
              <a:t>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about </a:t>
            </a:r>
            <a:r>
              <a:rPr lang="en-US" sz="2400" b="1" dirty="0"/>
              <a:t>10 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every block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b="1" dirty="0"/>
              <a:t>Good luck!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49</cp:revision>
  <dcterms:created xsi:type="dcterms:W3CDTF">2019-02-20T05:57:35Z</dcterms:created>
  <dcterms:modified xsi:type="dcterms:W3CDTF">2023-07-11T12:14:45Z</dcterms:modified>
</cp:coreProperties>
</file>