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J.SIVAGURUNATHAN 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3C7E4036077FD5FB66A46D28F6BA7572(312207638)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COMMERCE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:PACHAIYAPPA’S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SIVAGURUNATHAN J</cp:lastModifiedBy>
  <cp:revision>15</cp:revision>
  <dcterms:created xsi:type="dcterms:W3CDTF">2024-03-29T15:07:22Z</dcterms:created>
  <dcterms:modified xsi:type="dcterms:W3CDTF">2024-09-02T07:03:20Z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