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60" r:id="rId4"/>
    <p:sldId id="259" r:id="rId5"/>
    <p:sldId id="264" r:id="rId6"/>
    <p:sldId id="258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9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8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27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33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6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14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73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6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6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04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3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1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9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469C-FC90-4D71-A7D9-F9B675D5CA4C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B7007D-D2AF-4E01-AB89-F17ABD762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71983" y="3118338"/>
            <a:ext cx="8915399" cy="932212"/>
          </a:xfrm>
        </p:spPr>
        <p:txBody>
          <a:bodyPr/>
          <a:lstStyle/>
          <a:p>
            <a:r>
              <a:rPr lang="zh-TW" altLang="en-US" b="1" dirty="0" smtClean="0"/>
              <a:t>模擬轉珠實作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05542" y="3985444"/>
            <a:ext cx="8915399" cy="2080619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資科二  </a:t>
            </a:r>
            <a:r>
              <a:rPr lang="en-US" altLang="zh-TW" sz="2400" b="1" dirty="0" smtClean="0"/>
              <a:t>102703028</a:t>
            </a:r>
            <a:r>
              <a:rPr lang="zh-TW" altLang="en-US" sz="2400" b="1" dirty="0" smtClean="0"/>
              <a:t>  鄭哲亞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資科二  </a:t>
            </a:r>
            <a:r>
              <a:rPr lang="en-US" altLang="zh-TW" sz="2400" b="1" dirty="0" smtClean="0"/>
              <a:t>102703013</a:t>
            </a:r>
            <a:r>
              <a:rPr lang="zh-TW" altLang="en-US" sz="2400" b="1" dirty="0" smtClean="0"/>
              <a:t>  杜威德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資科二  </a:t>
            </a:r>
            <a:r>
              <a:rPr lang="en-US" altLang="zh-TW" sz="2400" b="1" dirty="0" smtClean="0"/>
              <a:t>102703034</a:t>
            </a:r>
            <a:r>
              <a:rPr lang="zh-TW" altLang="en-US" sz="2400" b="1" dirty="0" smtClean="0"/>
              <a:t>  陳健元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資科二  </a:t>
            </a:r>
            <a:r>
              <a:rPr lang="en-US" altLang="zh-TW" sz="2400" b="1" dirty="0" smtClean="0"/>
              <a:t>102703021</a:t>
            </a:r>
            <a:r>
              <a:rPr lang="zh-TW" altLang="en-US" sz="2400" b="1" dirty="0" smtClean="0"/>
              <a:t>  劉有容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zh-TW" altLang="en-US" sz="2400" b="1" dirty="0" smtClean="0"/>
              <a:t>資科二  </a:t>
            </a:r>
            <a:r>
              <a:rPr lang="en-US" altLang="zh-TW" sz="2400" b="1" dirty="0" smtClean="0"/>
              <a:t>102703045</a:t>
            </a:r>
            <a:r>
              <a:rPr lang="zh-TW" altLang="en-US" sz="2400" b="1" dirty="0" smtClean="0"/>
              <a:t>  吳伯彥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3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日</a:t>
            </a:r>
            <a:r>
              <a:rPr lang="zh-TW" altLang="en-US" sz="2000" b="1" dirty="0" smtClean="0"/>
              <a:t>前轉珠風氣盛行，本程式將提供使用者模擬轉珠需要的基本功能，供使用者練習轉珠，加強自己的轉珠能力。</a:t>
            </a:r>
            <a:endParaRPr lang="en-US" altLang="zh-TW" sz="2000" b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程式功能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 smtClean="0"/>
              <a:t>提供模擬轉珠的功能，並提供自由設定時間限制的功能，練習在特定時間內完成轉珠。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使用者可隨意更換版面上的珠子顏色，並記錄目前版面上各色珠子的數量。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可在確定版面配置後，計算版面上可消除的</a:t>
            </a:r>
            <a:r>
              <a:rPr lang="en-US" altLang="zh-TW" sz="2000" b="1" dirty="0" smtClean="0"/>
              <a:t>Combo</a:t>
            </a:r>
            <a:r>
              <a:rPr lang="zh-TW" altLang="en-US" sz="2000" b="1" dirty="0" smtClean="0"/>
              <a:t>數。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紀錄版面</a:t>
            </a:r>
            <a:r>
              <a:rPr lang="en-US" altLang="zh-TW" sz="2000" b="1" dirty="0" smtClean="0"/>
              <a:t>&amp;</a:t>
            </a:r>
            <a:r>
              <a:rPr lang="zh-TW" altLang="en-US" sz="2000" b="1" dirty="0" smtClean="0"/>
              <a:t>恢復版面</a:t>
            </a:r>
            <a:endParaRPr lang="en-US" altLang="zh-TW" sz="2000" b="1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7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Demo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1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68977" y="600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>待改進</a:t>
            </a:r>
            <a:endParaRPr lang="zh-TW" altLang="en-US" b="1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zh-TW" altLang="en-US" sz="2000" b="1" dirty="0" smtClean="0"/>
              <a:t>隨機</a:t>
            </a:r>
            <a:r>
              <a:rPr lang="zh-TW" altLang="en-US" sz="2000" b="1" dirty="0"/>
              <a:t>產生</a:t>
            </a:r>
            <a:r>
              <a:rPr lang="zh-TW" altLang="en-US" sz="2000" b="1" dirty="0" smtClean="0"/>
              <a:t>盤面</a:t>
            </a:r>
            <a:r>
              <a:rPr lang="zh-TW" altLang="en-US" sz="2000" b="1" dirty="0"/>
              <a:t>已</a:t>
            </a:r>
            <a:r>
              <a:rPr lang="zh-TW" altLang="en-US" sz="2000" b="1" dirty="0" smtClean="0"/>
              <a:t>有</a:t>
            </a:r>
            <a:r>
              <a:rPr lang="en-US" altLang="zh-TW" sz="2000" b="1" dirty="0" smtClean="0"/>
              <a:t>combo</a:t>
            </a:r>
          </a:p>
          <a:p>
            <a:r>
              <a:rPr lang="zh-TW" altLang="en-US" sz="2000" b="1" dirty="0" smtClean="0"/>
              <a:t>倒數計時優化</a:t>
            </a:r>
            <a:endParaRPr lang="en-US" altLang="zh-TW" sz="2000" b="1" dirty="0" smtClean="0"/>
          </a:p>
          <a:p>
            <a:r>
              <a:rPr lang="zh-TW" altLang="en-US" sz="2000" b="1" dirty="0"/>
              <a:t>轉珠</a:t>
            </a:r>
            <a:r>
              <a:rPr lang="zh-TW" altLang="en-US" sz="2000" b="1" dirty="0" smtClean="0"/>
              <a:t>音效</a:t>
            </a:r>
            <a:endParaRPr lang="en-US" altLang="zh-TW" sz="2000" b="1" dirty="0" smtClean="0"/>
          </a:p>
          <a:p>
            <a:r>
              <a:rPr lang="zh-TW" altLang="en-US" sz="2000" b="1" dirty="0"/>
              <a:t>程式碼整理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美工圖案或是介面改善</a:t>
            </a:r>
            <a:endParaRPr lang="en-US" altLang="zh-TW" sz="2000" b="1" dirty="0" smtClean="0"/>
          </a:p>
          <a:p>
            <a:endParaRPr lang="en-US" altLang="zh-TW" sz="2000" b="1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8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分工</a:t>
            </a:r>
            <a:endParaRPr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98895"/>
              </p:ext>
            </p:extLst>
          </p:nvPr>
        </p:nvGraphicFramePr>
        <p:xfrm>
          <a:off x="1672772" y="1725506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組員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鄭哲亞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基本轉珠功能、隨機產生盤面、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紀錄恢復盤面、轉珠時間限制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陳健元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轉珠優化（失敗的版本）、協助構思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吳伯彥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轉珠計時器設計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協助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杜威德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手動換珠、</a:t>
                      </a:r>
                      <a:r>
                        <a:rPr lang="en-US" altLang="zh-TW" dirty="0" smtClean="0"/>
                        <a:t>combo</a:t>
                      </a:r>
                      <a:r>
                        <a:rPr lang="zh-TW" altLang="en-US" dirty="0" smtClean="0"/>
                        <a:t>計算、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轉珠優化、版面優化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劉有容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PPT</a:t>
                      </a:r>
                      <a:r>
                        <a:rPr lang="zh-TW" altLang="en-US" dirty="0" smtClean="0"/>
                        <a:t>整合、協助構思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b="1" dirty="0"/>
              <a:t>組員</a:t>
            </a:r>
            <a:r>
              <a:rPr lang="zh-TW" altLang="en-US" b="1" dirty="0" smtClean="0"/>
              <a:t>貢獻度</a:t>
            </a:r>
            <a:endParaRPr lang="zh-TW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49275"/>
              </p:ext>
            </p:extLst>
          </p:nvPr>
        </p:nvGraphicFramePr>
        <p:xfrm>
          <a:off x="2123441" y="19475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組員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貢獻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鄭哲亞 </a:t>
                      </a:r>
                      <a:r>
                        <a:rPr lang="zh-TW" altLang="en-US" sz="1800" b="0" dirty="0" smtClean="0"/>
                        <a:t>資科二  </a:t>
                      </a:r>
                      <a:r>
                        <a:rPr lang="en-US" altLang="zh-TW" sz="1800" b="0" dirty="0" smtClean="0"/>
                        <a:t>102703028</a:t>
                      </a:r>
                      <a:r>
                        <a:rPr lang="zh-TW" altLang="en-US" sz="1800" b="0" dirty="0" smtClean="0"/>
                        <a:t> 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陳健元 </a:t>
                      </a:r>
                      <a:r>
                        <a:rPr lang="zh-TW" altLang="en-US" sz="1800" b="0" dirty="0" smtClean="0"/>
                        <a:t>資科二  </a:t>
                      </a:r>
                      <a:r>
                        <a:rPr lang="en-US" altLang="zh-TW" sz="1800" b="0" dirty="0" smtClean="0"/>
                        <a:t>102703034</a:t>
                      </a:r>
                      <a:r>
                        <a:rPr lang="zh-TW" altLang="en-US" sz="1800" b="0" dirty="0" smtClean="0"/>
                        <a:t> </a:t>
                      </a:r>
                      <a:endParaRPr lang="en-US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吳伯彥 </a:t>
                      </a:r>
                      <a:r>
                        <a:rPr lang="zh-TW" altLang="en-US" sz="1800" b="0" dirty="0" smtClean="0"/>
                        <a:t>資科二  </a:t>
                      </a:r>
                      <a:r>
                        <a:rPr lang="en-US" altLang="zh-TW" sz="1800" b="0" dirty="0" smtClean="0"/>
                        <a:t>102703045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杜威德 </a:t>
                      </a:r>
                      <a:r>
                        <a:rPr lang="zh-TW" altLang="en-US" sz="1800" b="0" dirty="0" smtClean="0"/>
                        <a:t>資科二 </a:t>
                      </a:r>
                      <a:r>
                        <a:rPr lang="zh-TW" altLang="en-US" b="0" dirty="0" smtClean="0"/>
                        <a:t> </a:t>
                      </a:r>
                      <a:r>
                        <a:rPr lang="en-US" altLang="zh-TW" sz="1800" b="0" dirty="0" smtClean="0"/>
                        <a:t>102703013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16%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劉有容 </a:t>
                      </a:r>
                      <a:r>
                        <a:rPr lang="zh-TW" altLang="en-US" sz="1800" b="0" dirty="0" smtClean="0"/>
                        <a:t>資科二  </a:t>
                      </a:r>
                      <a:r>
                        <a:rPr lang="en-US" altLang="zh-TW" sz="1800" b="0" dirty="0" smtClean="0"/>
                        <a:t>102703021</a:t>
                      </a:r>
                      <a:r>
                        <a:rPr lang="zh-TW" altLang="en-US" sz="1800" b="0" dirty="0" smtClean="0"/>
                        <a:t> </a:t>
                      </a:r>
                      <a:endParaRPr lang="en-US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26%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8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59975" y="2735924"/>
            <a:ext cx="26021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/>
              <a:t>Q&amp;A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3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052546" y="2758156"/>
            <a:ext cx="4552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 smtClean="0"/>
              <a:t>謝謝大家</a:t>
            </a:r>
            <a:endParaRPr lang="zh-TW" altLang="en-US" sz="8000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05" y="4314092"/>
            <a:ext cx="3382996" cy="25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247</Words>
  <Application>Microsoft Office PowerPoint</Application>
  <PresentationFormat>自訂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絲縷</vt:lpstr>
      <vt:lpstr>模擬轉珠實作</vt:lpstr>
      <vt:lpstr>目標</vt:lpstr>
      <vt:lpstr>程式功能</vt:lpstr>
      <vt:lpstr>Demo</vt:lpstr>
      <vt:lpstr>PowerPoint 簡報</vt:lpstr>
      <vt:lpstr>分工</vt:lpstr>
      <vt:lpstr>組員貢獻度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模擬轉珠實作</dc:title>
  <dc:creator>user</dc:creator>
  <cp:lastModifiedBy>ssd-1</cp:lastModifiedBy>
  <cp:revision>17</cp:revision>
  <dcterms:created xsi:type="dcterms:W3CDTF">2015-06-23T06:11:26Z</dcterms:created>
  <dcterms:modified xsi:type="dcterms:W3CDTF">2015-06-30T16:55:45Z</dcterms:modified>
</cp:coreProperties>
</file>