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75" r:id="rId3"/>
    <p:sldId id="282" r:id="rId4"/>
    <p:sldId id="277" r:id="rId5"/>
    <p:sldId id="279" r:id="rId6"/>
    <p:sldId id="259" r:id="rId7"/>
    <p:sldId id="276" r:id="rId8"/>
    <p:sldId id="278" r:id="rId9"/>
    <p:sldId id="280" r:id="rId10"/>
    <p:sldId id="283" r:id="rId11"/>
    <p:sldId id="28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78125" autoAdjust="0"/>
  </p:normalViewPr>
  <p:slideViewPr>
    <p:cSldViewPr snapToGrid="0">
      <p:cViewPr varScale="1">
        <p:scale>
          <a:sx n="71" d="100"/>
          <a:sy n="71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F930D-4A42-4880-A270-F57F76C75FDD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5E4F-929C-4D3A-83E6-859C0FECA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檔名統一  </a:t>
            </a:r>
            <a:r>
              <a:rPr lang="en-US" altLang="zh-TW" dirty="0" smtClean="0"/>
              <a:t>20130927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pptx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D5E4F-929C-4D3A-83E6-859C0FECA56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5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2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5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9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29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83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9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1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5CE379-93B0-43ED-8A30-669C568F6409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3C732-CD90-433C-806D-C693CE10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4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themmnetwork.com/index.php?title=Ice_Man" TargetMode="External"/><Relationship Id="rId3" Type="http://schemas.openxmlformats.org/officeDocument/2006/relationships/hyperlink" Target="https://fir.sh/projects/jsn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視窗程式設計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期末專案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魏子翔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31" y="3261490"/>
            <a:ext cx="2769488" cy="28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7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參考資料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http://wiki.themmnetwork.com/index.php?title=</a:t>
            </a:r>
            <a:r>
              <a:rPr kumimoji="1" lang="en-US" altLang="zh-TW" dirty="0" smtClean="0">
                <a:hlinkClick r:id="rId2"/>
              </a:rPr>
              <a:t>Ice_Man</a:t>
            </a:r>
            <a:r>
              <a:rPr kumimoji="1" lang="en-US" altLang="zh-TW" dirty="0" smtClean="0"/>
              <a:t> --- </a:t>
            </a:r>
            <a:r>
              <a:rPr kumimoji="1" lang="zh-TW" altLang="en-US" dirty="0" smtClean="0"/>
              <a:t>角色參考資料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3"/>
              </a:rPr>
              <a:t>https://fir.sh/projects/jsnes</a:t>
            </a:r>
            <a:r>
              <a:rPr kumimoji="1" lang="en-US" altLang="zh-TW" dirty="0" smtClean="0">
                <a:hlinkClick r:id="rId3"/>
              </a:rPr>
              <a:t>/</a:t>
            </a:r>
            <a:r>
              <a:rPr kumimoji="1" lang="en-US" altLang="zh-TW" dirty="0" smtClean="0"/>
              <a:t> --- </a:t>
            </a:r>
            <a:r>
              <a:rPr kumimoji="1" lang="zh-TW" altLang="en-US" smtClean="0"/>
              <a:t>遊戲參考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感謝各位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91" y="2490788"/>
            <a:ext cx="4574155" cy="3444875"/>
          </a:xfrm>
        </p:spPr>
      </p:pic>
    </p:spTree>
    <p:extLst>
      <p:ext uri="{BB962C8B-B14F-4D97-AF65-F5344CB8AC3E}">
        <p14:creationId xmlns:p14="http://schemas.microsoft.com/office/powerpoint/2010/main" val="240785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起始畫面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227" y="2490788"/>
            <a:ext cx="4467483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9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玩家的角色是洛克人</a:t>
            </a:r>
            <a:endParaRPr lang="en-US" altLang="zh-TW" dirty="0" smtClean="0"/>
          </a:p>
          <a:p>
            <a:r>
              <a:rPr lang="zh-TW" altLang="en-US" dirty="0" smtClean="0"/>
              <a:t>魔王是讓世界變成冰河時期的極凍人</a:t>
            </a:r>
            <a:endParaRPr lang="en-US" altLang="zh-TW" dirty="0" smtClean="0"/>
          </a:p>
          <a:p>
            <a:r>
              <a:rPr lang="zh-TW" altLang="en-US" dirty="0" smtClean="0"/>
              <a:t>玩家要與極凍人在冰天雪地中對決拯救世界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41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遊戲方式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啟動遊戲之後就會進到開始畫面</a:t>
            </a:r>
            <a:endParaRPr lang="en-US" altLang="zh-TW" dirty="0" smtClean="0"/>
          </a:p>
          <a:p>
            <a:r>
              <a:rPr lang="zh-TW" altLang="en-US" dirty="0" smtClean="0"/>
              <a:t>遊戲設定為一個魔王</a:t>
            </a:r>
            <a:r>
              <a:rPr lang="en-US" altLang="zh-TW" dirty="0" smtClean="0"/>
              <a:t>(</a:t>
            </a:r>
            <a:r>
              <a:rPr lang="zh-TW" altLang="en-US" dirty="0" smtClean="0"/>
              <a:t>極凍人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角色可以左右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左右鍵</a:t>
            </a:r>
            <a:r>
              <a:rPr lang="en-US" altLang="zh-TW" dirty="0" smtClean="0"/>
              <a:t>)</a:t>
            </a:r>
            <a:r>
              <a:rPr lang="zh-TW" altLang="en-US" dirty="0" smtClean="0"/>
              <a:t>走動</a:t>
            </a:r>
            <a:endParaRPr lang="en-US" altLang="zh-TW" dirty="0" smtClean="0"/>
          </a:p>
          <a:p>
            <a:r>
              <a:rPr lang="zh-TW" altLang="en-US" dirty="0" smtClean="0"/>
              <a:t>可以射擊</a:t>
            </a:r>
            <a:r>
              <a:rPr lang="en-US" altLang="zh-TW" dirty="0" smtClean="0"/>
              <a:t>(C</a:t>
            </a:r>
            <a:r>
              <a:rPr lang="zh-TW" altLang="en-US" dirty="0"/>
              <a:t>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，跳躍</a:t>
            </a:r>
            <a:r>
              <a:rPr lang="en-US" altLang="zh-TW" dirty="0" smtClean="0"/>
              <a:t>(X</a:t>
            </a:r>
            <a:r>
              <a:rPr lang="zh-TW" altLang="en-US" dirty="0" smtClean="0"/>
              <a:t>鍵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以及滑行</a:t>
            </a:r>
            <a:r>
              <a:rPr lang="en-US" altLang="zh-TW" dirty="0" smtClean="0"/>
              <a:t>(Z</a:t>
            </a:r>
            <a:r>
              <a:rPr lang="zh-TW" altLang="en-US" dirty="0" smtClean="0"/>
              <a:t>鍵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不可以被極凍人的武器攻擊到，或是碰觸極凍人</a:t>
            </a:r>
            <a:endParaRPr lang="en-US" altLang="zh-TW" dirty="0" smtClean="0"/>
          </a:p>
          <a:p>
            <a:r>
              <a:rPr lang="zh-TW" altLang="en-US" dirty="0" smtClean="0"/>
              <a:t>打死極凍人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將他的命損耗完</a:t>
            </a:r>
            <a:r>
              <a:rPr lang="en-US" altLang="zh-TW" dirty="0" smtClean="0"/>
              <a:t>)</a:t>
            </a:r>
            <a:r>
              <a:rPr lang="zh-TW" altLang="en-US" dirty="0" smtClean="0"/>
              <a:t>將會顯示成績。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70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92" y="2490788"/>
            <a:ext cx="4408553" cy="3444875"/>
          </a:xfrm>
        </p:spPr>
      </p:pic>
    </p:spTree>
    <p:extLst>
      <p:ext uri="{BB962C8B-B14F-4D97-AF65-F5344CB8AC3E}">
        <p14:creationId xmlns:p14="http://schemas.microsoft.com/office/powerpoint/2010/main" val="10001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6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運用遊戲引擎運作邏輯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在每一個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執行一次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的指令，使遊戲不斷運作下去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在每一次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時判斷碰撞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、玩家動作，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來做出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的反應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Rendering: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利用不同的圖片不斷變化造成動畫的效果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在每一個畫面微小的移動位置使人物移動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上依圖層順序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出每個圖片和文字，然後每次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時重畫一次做更新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54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6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遊戲內技術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在人物的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軸大小超過地板的時，給予一個向下的加速度，使人物受到重力影響而下墜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魔王會依照玩家的動作做出反應，判斷玩家位置進行攻擊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魔王有五種攻擊方式，會隨著不同情況改變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5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未</a:t>
            </a:r>
            <a:r>
              <a:rPr lang="zh-TW" altLang="en-US" dirty="0"/>
              <a:t>來</a:t>
            </a:r>
            <a:r>
              <a:rPr lang="zh-TW" altLang="en-US" dirty="0" smtClean="0"/>
              <a:t>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消除一些</a:t>
            </a:r>
            <a:r>
              <a:rPr lang="en-US" altLang="zh-TW" dirty="0" smtClean="0"/>
              <a:t>bug(</a:t>
            </a:r>
            <a:r>
              <a:rPr lang="zh-TW" altLang="en-US" dirty="0" smtClean="0"/>
              <a:t>例如遊戲時間錯誤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希望可以將遊戲擴展為一整關。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5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101703005</a:t>
            </a:r>
            <a:r>
              <a:rPr lang="zh-TW" altLang="en-US" dirty="0" smtClean="0"/>
              <a:t> 魏子祥 </a:t>
            </a:r>
            <a:r>
              <a:rPr lang="en-US" altLang="zh-TW" dirty="0" smtClean="0"/>
              <a:t>--- </a:t>
            </a:r>
            <a:r>
              <a:rPr lang="zh-TW" altLang="en-US" dirty="0" smtClean="0"/>
              <a:t>負責技術部分程式碼，概念發想，音樂編排</a:t>
            </a:r>
            <a:endParaRPr lang="en-US" altLang="zh-TW" dirty="0" smtClean="0"/>
          </a:p>
          <a:p>
            <a:r>
              <a:rPr lang="en-US" altLang="zh-TW" dirty="0" smtClean="0"/>
              <a:t>101703028 </a:t>
            </a:r>
            <a:r>
              <a:rPr lang="zh-TW" altLang="en-US" dirty="0" smtClean="0"/>
              <a:t>林紹瑾 </a:t>
            </a:r>
            <a:r>
              <a:rPr lang="en-US" altLang="zh-TW" dirty="0" smtClean="0"/>
              <a:t>--- </a:t>
            </a:r>
            <a:r>
              <a:rPr lang="zh-TW" altLang="en-US" dirty="0" smtClean="0"/>
              <a:t> 部分程式碼，概念發想。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5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1046</TotalTime>
  <Words>231</Words>
  <Application>Microsoft Macintosh PowerPoint</Application>
  <PresentationFormat>如螢幕大小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有機</vt:lpstr>
      <vt:lpstr>視窗程式設計 期末專案</vt:lpstr>
      <vt:lpstr>起始畫面</vt:lpstr>
      <vt:lpstr>遊戲畫面</vt:lpstr>
      <vt:lpstr>遊戲方式</vt:lpstr>
      <vt:lpstr>遊戲畫面</vt:lpstr>
      <vt:lpstr>技術</vt:lpstr>
      <vt:lpstr>技術</vt:lpstr>
      <vt:lpstr>未來改進</vt:lpstr>
      <vt:lpstr>組員</vt:lpstr>
      <vt:lpstr>參考資料</vt:lpstr>
      <vt:lpstr>感謝各位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</dc:creator>
  <cp:lastModifiedBy>lin james</cp:lastModifiedBy>
  <cp:revision>59</cp:revision>
  <dcterms:created xsi:type="dcterms:W3CDTF">2013-09-10T12:01:36Z</dcterms:created>
  <dcterms:modified xsi:type="dcterms:W3CDTF">2015-06-25T08:17:50Z</dcterms:modified>
</cp:coreProperties>
</file>