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gif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75" r:id="rId4"/>
    <p:sldId id="262" r:id="rId5"/>
    <p:sldId id="263" r:id="rId6"/>
    <p:sldId id="273" r:id="rId7"/>
    <p:sldId id="264" r:id="rId8"/>
    <p:sldId id="272" r:id="rId9"/>
    <p:sldId id="271" r:id="rId10"/>
    <p:sldId id="276" r:id="rId11"/>
    <p:sldId id="274" r:id="rId12"/>
    <p:sldId id="27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F6"/>
    <a:srgbClr val="F276EC"/>
    <a:srgbClr val="31859C"/>
    <a:srgbClr val="BBF84E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10" d="100"/>
          <a:sy n="110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48906-1383-4ABB-AD4B-575A8D7C8B20}" type="doc">
      <dgm:prSet loTypeId="urn:microsoft.com/office/officeart/2005/8/layout/hList9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6ADBA822-F634-4022-9183-5AE05296D20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優勢</a:t>
          </a:r>
          <a:endParaRPr lang="zh-TW" altLang="en-US" dirty="0"/>
        </a:p>
      </dgm:t>
    </dgm:pt>
    <dgm:pt modelId="{AC1B00B2-8608-444D-9C35-542BA0A4FE15}" type="parTrans" cxnId="{7A6C37EE-F564-495C-9645-15D7432E2E34}">
      <dgm:prSet/>
      <dgm:spPr/>
      <dgm:t>
        <a:bodyPr/>
        <a:lstStyle/>
        <a:p>
          <a:endParaRPr lang="zh-TW" altLang="en-US"/>
        </a:p>
      </dgm:t>
    </dgm:pt>
    <dgm:pt modelId="{0551803A-F505-440D-93B6-5A24A86F1D3A}" type="sibTrans" cxnId="{7A6C37EE-F564-495C-9645-15D7432E2E34}">
      <dgm:prSet/>
      <dgm:spPr/>
      <dgm:t>
        <a:bodyPr/>
        <a:lstStyle/>
        <a:p>
          <a:endParaRPr lang="zh-TW" altLang="en-US"/>
        </a:p>
      </dgm:t>
    </dgm:pt>
    <dgm:pt modelId="{0697E157-6963-42B6-84CB-F0FBB23DCA39}">
      <dgm:prSet phldrT="[文字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創新功能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例如</a:t>
          </a:r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水管會動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defTabSz="1911350">
            <a:spcBef>
              <a:spcPct val="0"/>
            </a:spcBef>
            <a:spcAft>
              <a:spcPct val="35000"/>
            </a:spcAft>
          </a:pPr>
          <a:endParaRPr lang="zh-TW" altLang="en-US" sz="2000" dirty="0"/>
        </a:p>
      </dgm:t>
    </dgm:pt>
    <dgm:pt modelId="{D6FF6C1F-CBAE-45E4-879F-CE18F189DBBC}" type="parTrans" cxnId="{990BFFFA-E1F0-472B-BA23-A09BC0A9EE8E}">
      <dgm:prSet/>
      <dgm:spPr/>
      <dgm:t>
        <a:bodyPr/>
        <a:lstStyle/>
        <a:p>
          <a:endParaRPr lang="zh-TW" altLang="en-US"/>
        </a:p>
      </dgm:t>
    </dgm:pt>
    <dgm:pt modelId="{06F42864-1892-451A-A1A2-F9EEF0E04C05}" type="sibTrans" cxnId="{990BFFFA-E1F0-472B-BA23-A09BC0A9EE8E}">
      <dgm:prSet/>
      <dgm:spPr/>
      <dgm:t>
        <a:bodyPr/>
        <a:lstStyle/>
        <a:p>
          <a:endParaRPr lang="zh-TW" altLang="en-US"/>
        </a:p>
      </dgm:t>
    </dgm:pt>
    <dgm:pt modelId="{2BFE93B0-C0D3-4F1C-ADB1-36FF843D9F1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缺點</a:t>
          </a:r>
          <a:endParaRPr lang="zh-TW" altLang="en-US" dirty="0"/>
        </a:p>
      </dgm:t>
    </dgm:pt>
    <dgm:pt modelId="{3F64E5FE-B6B2-43DC-BB61-62081885FA1A}" type="parTrans" cxnId="{D2138F2D-AC25-400A-907B-4B6E0596E09F}">
      <dgm:prSet/>
      <dgm:spPr/>
      <dgm:t>
        <a:bodyPr/>
        <a:lstStyle/>
        <a:p>
          <a:endParaRPr lang="zh-TW" altLang="en-US"/>
        </a:p>
      </dgm:t>
    </dgm:pt>
    <dgm:pt modelId="{13E08347-0A6E-4ED0-A269-619FB429C4A4}" type="sibTrans" cxnId="{D2138F2D-AC25-400A-907B-4B6E0596E09F}">
      <dgm:prSet/>
      <dgm:spPr/>
      <dgm:t>
        <a:bodyPr/>
        <a:lstStyle/>
        <a:p>
          <a:endParaRPr lang="zh-TW" altLang="en-US"/>
        </a:p>
      </dgm:t>
    </dgm:pt>
    <dgm:pt modelId="{5AB75934-8A44-497A-97C8-AD9DB712094A}">
      <dgm:prSet phldrT="[文字]" custT="1"/>
      <dgm:spPr/>
      <dgm:t>
        <a:bodyPr/>
        <a:lstStyle/>
        <a:p>
          <a:pPr>
            <a:lnSpc>
              <a:spcPct val="150000"/>
            </a:lnSpc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整體不符合原先計畫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endParaRPr lang="zh-TW" altLang="en-US" sz="1400" dirty="0"/>
        </a:p>
      </dgm:t>
    </dgm:pt>
    <dgm:pt modelId="{A319B3AE-3CF5-444A-BBF8-55C1AA171F5E}" type="parTrans" cxnId="{D1C23290-3D35-4729-AAB3-CE9CC9F433C6}">
      <dgm:prSet/>
      <dgm:spPr/>
      <dgm:t>
        <a:bodyPr/>
        <a:lstStyle/>
        <a:p>
          <a:endParaRPr lang="zh-TW" altLang="en-US"/>
        </a:p>
      </dgm:t>
    </dgm:pt>
    <dgm:pt modelId="{5406B668-A4A3-4C46-A880-8D8C46CD888F}" type="sibTrans" cxnId="{D1C23290-3D35-4729-AAB3-CE9CC9F433C6}">
      <dgm:prSet/>
      <dgm:spPr/>
      <dgm:t>
        <a:bodyPr/>
        <a:lstStyle/>
        <a:p>
          <a:endParaRPr lang="zh-TW" altLang="en-US"/>
        </a:p>
      </dgm:t>
    </dgm:pt>
    <dgm:pt modelId="{A5567252-B4B9-43BF-B52D-FB446AD891A7}" type="pres">
      <dgm:prSet presAssocID="{A2648906-1383-4ABB-AD4B-575A8D7C8B2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5F05AA23-498D-4C8E-9D7A-AC23CF913F06}" type="pres">
      <dgm:prSet presAssocID="{6ADBA822-F634-4022-9183-5AE05296D20D}" presName="posSpace" presStyleCnt="0"/>
      <dgm:spPr/>
    </dgm:pt>
    <dgm:pt modelId="{0C282E7B-A74A-4AAB-BADE-4D588A8DCD23}" type="pres">
      <dgm:prSet presAssocID="{6ADBA822-F634-4022-9183-5AE05296D20D}" presName="vertFlow" presStyleCnt="0"/>
      <dgm:spPr/>
    </dgm:pt>
    <dgm:pt modelId="{EE8910FE-4481-4C84-8554-455FE1C23CF8}" type="pres">
      <dgm:prSet presAssocID="{6ADBA822-F634-4022-9183-5AE05296D20D}" presName="topSpace" presStyleCnt="0"/>
      <dgm:spPr/>
    </dgm:pt>
    <dgm:pt modelId="{05D8E758-A8C3-4E7B-B3F2-0D243F650B37}" type="pres">
      <dgm:prSet presAssocID="{6ADBA822-F634-4022-9183-5AE05296D20D}" presName="firstComp" presStyleCnt="0"/>
      <dgm:spPr/>
    </dgm:pt>
    <dgm:pt modelId="{D28AC94F-A1F6-4F4D-BF36-A13855B1AEA0}" type="pres">
      <dgm:prSet presAssocID="{6ADBA822-F634-4022-9183-5AE05296D20D}" presName="firstChild" presStyleLbl="bgAccFollowNode1" presStyleIdx="0" presStyleCnt="2"/>
      <dgm:spPr/>
      <dgm:t>
        <a:bodyPr/>
        <a:lstStyle/>
        <a:p>
          <a:endParaRPr lang="zh-TW" altLang="en-US"/>
        </a:p>
      </dgm:t>
    </dgm:pt>
    <dgm:pt modelId="{50D292D0-4B36-4F57-AF83-1735D4E69A21}" type="pres">
      <dgm:prSet presAssocID="{6ADBA822-F634-4022-9183-5AE05296D20D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833B7D-3A62-4763-AFFD-A3AE7A740ED4}" type="pres">
      <dgm:prSet presAssocID="{6ADBA822-F634-4022-9183-5AE05296D20D}" presName="negSpace" presStyleCnt="0"/>
      <dgm:spPr/>
    </dgm:pt>
    <dgm:pt modelId="{1EB971B5-7C31-4347-8E08-07ACC2082A1A}" type="pres">
      <dgm:prSet presAssocID="{6ADBA822-F634-4022-9183-5AE05296D20D}" presName="circle" presStyleLbl="node1" presStyleIdx="0" presStyleCnt="2"/>
      <dgm:spPr/>
      <dgm:t>
        <a:bodyPr/>
        <a:lstStyle/>
        <a:p>
          <a:endParaRPr lang="zh-TW" altLang="en-US"/>
        </a:p>
      </dgm:t>
    </dgm:pt>
    <dgm:pt modelId="{6911B903-B5C6-4F1F-B33D-A0F3AF75BCAD}" type="pres">
      <dgm:prSet presAssocID="{0551803A-F505-440D-93B6-5A24A86F1D3A}" presName="transSpace" presStyleCnt="0"/>
      <dgm:spPr/>
    </dgm:pt>
    <dgm:pt modelId="{4EDE15CE-D777-4475-8A43-41EC547BB031}" type="pres">
      <dgm:prSet presAssocID="{2BFE93B0-C0D3-4F1C-ADB1-36FF843D9F10}" presName="posSpace" presStyleCnt="0"/>
      <dgm:spPr/>
    </dgm:pt>
    <dgm:pt modelId="{1F4F278F-D9CB-47EA-85CC-E335B55C1DF6}" type="pres">
      <dgm:prSet presAssocID="{2BFE93B0-C0D3-4F1C-ADB1-36FF843D9F10}" presName="vertFlow" presStyleCnt="0"/>
      <dgm:spPr/>
    </dgm:pt>
    <dgm:pt modelId="{7024E27A-217A-4078-A932-59141FBA50CA}" type="pres">
      <dgm:prSet presAssocID="{2BFE93B0-C0D3-4F1C-ADB1-36FF843D9F10}" presName="topSpace" presStyleCnt="0"/>
      <dgm:spPr/>
    </dgm:pt>
    <dgm:pt modelId="{7C259100-197C-42D9-9F81-F7FDA94B6A45}" type="pres">
      <dgm:prSet presAssocID="{2BFE93B0-C0D3-4F1C-ADB1-36FF843D9F10}" presName="firstComp" presStyleCnt="0"/>
      <dgm:spPr/>
    </dgm:pt>
    <dgm:pt modelId="{EA8AC6CA-000C-47C3-8C8F-1A3589BA9ED1}" type="pres">
      <dgm:prSet presAssocID="{2BFE93B0-C0D3-4F1C-ADB1-36FF843D9F10}" presName="firstChild" presStyleLbl="bgAccFollowNode1" presStyleIdx="1" presStyleCnt="2" custScaleY="135386"/>
      <dgm:spPr/>
      <dgm:t>
        <a:bodyPr/>
        <a:lstStyle/>
        <a:p>
          <a:endParaRPr lang="zh-TW" altLang="en-US"/>
        </a:p>
      </dgm:t>
    </dgm:pt>
    <dgm:pt modelId="{62ED9C31-6022-499D-A9A3-9D1132A613E4}" type="pres">
      <dgm:prSet presAssocID="{2BFE93B0-C0D3-4F1C-ADB1-36FF843D9F10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AF637E-83B3-4319-A4B7-75D01F06E342}" type="pres">
      <dgm:prSet presAssocID="{2BFE93B0-C0D3-4F1C-ADB1-36FF843D9F10}" presName="negSpace" presStyleCnt="0"/>
      <dgm:spPr/>
    </dgm:pt>
    <dgm:pt modelId="{DC92F044-F56A-4995-A681-06B58E0545E8}" type="pres">
      <dgm:prSet presAssocID="{2BFE93B0-C0D3-4F1C-ADB1-36FF843D9F10}" presName="circle" presStyleLbl="node1" presStyleIdx="1" presStyleCnt="2"/>
      <dgm:spPr/>
      <dgm:t>
        <a:bodyPr/>
        <a:lstStyle/>
        <a:p>
          <a:endParaRPr lang="zh-TW" altLang="en-US"/>
        </a:p>
      </dgm:t>
    </dgm:pt>
  </dgm:ptLst>
  <dgm:cxnLst>
    <dgm:cxn modelId="{1C991832-A817-46A4-AF3A-89D23EC58399}" type="presOf" srcId="{6ADBA822-F634-4022-9183-5AE05296D20D}" destId="{1EB971B5-7C31-4347-8E08-07ACC2082A1A}" srcOrd="0" destOrd="0" presId="urn:microsoft.com/office/officeart/2005/8/layout/hList9"/>
    <dgm:cxn modelId="{D2138F2D-AC25-400A-907B-4B6E0596E09F}" srcId="{A2648906-1383-4ABB-AD4B-575A8D7C8B20}" destId="{2BFE93B0-C0D3-4F1C-ADB1-36FF843D9F10}" srcOrd="1" destOrd="0" parTransId="{3F64E5FE-B6B2-43DC-BB61-62081885FA1A}" sibTransId="{13E08347-0A6E-4ED0-A269-619FB429C4A4}"/>
    <dgm:cxn modelId="{6F427FC4-A0BE-46EC-B554-9251DF260518}" type="presOf" srcId="{A2648906-1383-4ABB-AD4B-575A8D7C8B20}" destId="{A5567252-B4B9-43BF-B52D-FB446AD891A7}" srcOrd="0" destOrd="0" presId="urn:microsoft.com/office/officeart/2005/8/layout/hList9"/>
    <dgm:cxn modelId="{D1C23290-3D35-4729-AAB3-CE9CC9F433C6}" srcId="{2BFE93B0-C0D3-4F1C-ADB1-36FF843D9F10}" destId="{5AB75934-8A44-497A-97C8-AD9DB712094A}" srcOrd="0" destOrd="0" parTransId="{A319B3AE-3CF5-444A-BBF8-55C1AA171F5E}" sibTransId="{5406B668-A4A3-4C46-A880-8D8C46CD888F}"/>
    <dgm:cxn modelId="{8BA2B9F2-BDB8-41CB-915D-67643035DBEB}" type="presOf" srcId="{0697E157-6963-42B6-84CB-F0FBB23DCA39}" destId="{50D292D0-4B36-4F57-AF83-1735D4E69A21}" srcOrd="1" destOrd="0" presId="urn:microsoft.com/office/officeart/2005/8/layout/hList9"/>
    <dgm:cxn modelId="{55656136-F5D0-4873-BDA5-8CAD18D77256}" type="presOf" srcId="{0697E157-6963-42B6-84CB-F0FBB23DCA39}" destId="{D28AC94F-A1F6-4F4D-BF36-A13855B1AEA0}" srcOrd="0" destOrd="0" presId="urn:microsoft.com/office/officeart/2005/8/layout/hList9"/>
    <dgm:cxn modelId="{7A6C37EE-F564-495C-9645-15D7432E2E34}" srcId="{A2648906-1383-4ABB-AD4B-575A8D7C8B20}" destId="{6ADBA822-F634-4022-9183-5AE05296D20D}" srcOrd="0" destOrd="0" parTransId="{AC1B00B2-8608-444D-9C35-542BA0A4FE15}" sibTransId="{0551803A-F505-440D-93B6-5A24A86F1D3A}"/>
    <dgm:cxn modelId="{63C10F6F-CB00-4B64-9E3F-813FC17F2192}" type="presOf" srcId="{5AB75934-8A44-497A-97C8-AD9DB712094A}" destId="{EA8AC6CA-000C-47C3-8C8F-1A3589BA9ED1}" srcOrd="0" destOrd="0" presId="urn:microsoft.com/office/officeart/2005/8/layout/hList9"/>
    <dgm:cxn modelId="{990BFFFA-E1F0-472B-BA23-A09BC0A9EE8E}" srcId="{6ADBA822-F634-4022-9183-5AE05296D20D}" destId="{0697E157-6963-42B6-84CB-F0FBB23DCA39}" srcOrd="0" destOrd="0" parTransId="{D6FF6C1F-CBAE-45E4-879F-CE18F189DBBC}" sibTransId="{06F42864-1892-451A-A1A2-F9EEF0E04C05}"/>
    <dgm:cxn modelId="{C0C8E2B9-1006-49FE-A7FF-F4A6D22816C9}" type="presOf" srcId="{2BFE93B0-C0D3-4F1C-ADB1-36FF843D9F10}" destId="{DC92F044-F56A-4995-A681-06B58E0545E8}" srcOrd="0" destOrd="0" presId="urn:microsoft.com/office/officeart/2005/8/layout/hList9"/>
    <dgm:cxn modelId="{96552CA2-ECB4-41B4-9883-F9227BFA35E3}" type="presOf" srcId="{5AB75934-8A44-497A-97C8-AD9DB712094A}" destId="{62ED9C31-6022-499D-A9A3-9D1132A613E4}" srcOrd="1" destOrd="0" presId="urn:microsoft.com/office/officeart/2005/8/layout/hList9"/>
    <dgm:cxn modelId="{0C6DA5B5-80A0-496C-91EF-58C818B9390F}" type="presParOf" srcId="{A5567252-B4B9-43BF-B52D-FB446AD891A7}" destId="{5F05AA23-498D-4C8E-9D7A-AC23CF913F06}" srcOrd="0" destOrd="0" presId="urn:microsoft.com/office/officeart/2005/8/layout/hList9"/>
    <dgm:cxn modelId="{B5E14078-DB04-427A-82C9-442F3515D1CC}" type="presParOf" srcId="{A5567252-B4B9-43BF-B52D-FB446AD891A7}" destId="{0C282E7B-A74A-4AAB-BADE-4D588A8DCD23}" srcOrd="1" destOrd="0" presId="urn:microsoft.com/office/officeart/2005/8/layout/hList9"/>
    <dgm:cxn modelId="{06C5A1F5-1456-4021-AD8E-D768A165AE61}" type="presParOf" srcId="{0C282E7B-A74A-4AAB-BADE-4D588A8DCD23}" destId="{EE8910FE-4481-4C84-8554-455FE1C23CF8}" srcOrd="0" destOrd="0" presId="urn:microsoft.com/office/officeart/2005/8/layout/hList9"/>
    <dgm:cxn modelId="{74E3B5B4-C06C-48E5-A302-5AE295AE719F}" type="presParOf" srcId="{0C282E7B-A74A-4AAB-BADE-4D588A8DCD23}" destId="{05D8E758-A8C3-4E7B-B3F2-0D243F650B37}" srcOrd="1" destOrd="0" presId="urn:microsoft.com/office/officeart/2005/8/layout/hList9"/>
    <dgm:cxn modelId="{EFAC64DA-E716-4840-AFAD-DEECDE11D523}" type="presParOf" srcId="{05D8E758-A8C3-4E7B-B3F2-0D243F650B37}" destId="{D28AC94F-A1F6-4F4D-BF36-A13855B1AEA0}" srcOrd="0" destOrd="0" presId="urn:microsoft.com/office/officeart/2005/8/layout/hList9"/>
    <dgm:cxn modelId="{1BCF7F6E-1B45-49E2-BCDB-80FF273C1456}" type="presParOf" srcId="{05D8E758-A8C3-4E7B-B3F2-0D243F650B37}" destId="{50D292D0-4B36-4F57-AF83-1735D4E69A21}" srcOrd="1" destOrd="0" presId="urn:microsoft.com/office/officeart/2005/8/layout/hList9"/>
    <dgm:cxn modelId="{EF3B8D9C-A6AE-45BD-84AA-71B4462430E1}" type="presParOf" srcId="{A5567252-B4B9-43BF-B52D-FB446AD891A7}" destId="{64833B7D-3A62-4763-AFFD-A3AE7A740ED4}" srcOrd="2" destOrd="0" presId="urn:microsoft.com/office/officeart/2005/8/layout/hList9"/>
    <dgm:cxn modelId="{F5CE6F7C-0C30-4F64-A9AA-4E7A84E2DB1F}" type="presParOf" srcId="{A5567252-B4B9-43BF-B52D-FB446AD891A7}" destId="{1EB971B5-7C31-4347-8E08-07ACC2082A1A}" srcOrd="3" destOrd="0" presId="urn:microsoft.com/office/officeart/2005/8/layout/hList9"/>
    <dgm:cxn modelId="{F99E824A-DDBD-464D-90AA-7EBC0ADFBAD4}" type="presParOf" srcId="{A5567252-B4B9-43BF-B52D-FB446AD891A7}" destId="{6911B903-B5C6-4F1F-B33D-A0F3AF75BCAD}" srcOrd="4" destOrd="0" presId="urn:microsoft.com/office/officeart/2005/8/layout/hList9"/>
    <dgm:cxn modelId="{A7C94429-3EBB-4EA2-A20D-A60AA6B1C602}" type="presParOf" srcId="{A5567252-B4B9-43BF-B52D-FB446AD891A7}" destId="{4EDE15CE-D777-4475-8A43-41EC547BB031}" srcOrd="5" destOrd="0" presId="urn:microsoft.com/office/officeart/2005/8/layout/hList9"/>
    <dgm:cxn modelId="{680152F5-B2DE-4A68-9B57-0AA06AB6F7AF}" type="presParOf" srcId="{A5567252-B4B9-43BF-B52D-FB446AD891A7}" destId="{1F4F278F-D9CB-47EA-85CC-E335B55C1DF6}" srcOrd="6" destOrd="0" presId="urn:microsoft.com/office/officeart/2005/8/layout/hList9"/>
    <dgm:cxn modelId="{59D086F5-61E3-49E4-9740-80AC8E74CAFB}" type="presParOf" srcId="{1F4F278F-D9CB-47EA-85CC-E335B55C1DF6}" destId="{7024E27A-217A-4078-A932-59141FBA50CA}" srcOrd="0" destOrd="0" presId="urn:microsoft.com/office/officeart/2005/8/layout/hList9"/>
    <dgm:cxn modelId="{4818A031-37E7-4723-B126-4589B745D813}" type="presParOf" srcId="{1F4F278F-D9CB-47EA-85CC-E335B55C1DF6}" destId="{7C259100-197C-42D9-9F81-F7FDA94B6A45}" srcOrd="1" destOrd="0" presId="urn:microsoft.com/office/officeart/2005/8/layout/hList9"/>
    <dgm:cxn modelId="{61564BDF-B869-4672-9C47-EFFFB60A4D91}" type="presParOf" srcId="{7C259100-197C-42D9-9F81-F7FDA94B6A45}" destId="{EA8AC6CA-000C-47C3-8C8F-1A3589BA9ED1}" srcOrd="0" destOrd="0" presId="urn:microsoft.com/office/officeart/2005/8/layout/hList9"/>
    <dgm:cxn modelId="{04693A93-736C-49FF-848C-86F2019530EC}" type="presParOf" srcId="{7C259100-197C-42D9-9F81-F7FDA94B6A45}" destId="{62ED9C31-6022-499D-A9A3-9D1132A613E4}" srcOrd="1" destOrd="0" presId="urn:microsoft.com/office/officeart/2005/8/layout/hList9"/>
    <dgm:cxn modelId="{1BAFB89A-EFFF-43BD-A80C-CF8F19D58019}" type="presParOf" srcId="{A5567252-B4B9-43BF-B52D-FB446AD891A7}" destId="{48AF637E-83B3-4319-A4B7-75D01F06E342}" srcOrd="7" destOrd="0" presId="urn:microsoft.com/office/officeart/2005/8/layout/hList9"/>
    <dgm:cxn modelId="{4F962372-44F3-46E0-A4ED-5E013556BB76}" type="presParOf" srcId="{A5567252-B4B9-43BF-B52D-FB446AD891A7}" destId="{DC92F044-F56A-4995-A681-06B58E0545E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E3AB-A313-4EC8-A6F2-0AAEC91F3705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F13A1-BF37-4F1E-81A5-81660B00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3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6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6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5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4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2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4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3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0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SzPct val="100000"/>
              <a:defRPr sz="4800"/>
            </a:lvl1pPr>
            <a:lvl2pPr algn="r">
              <a:spcBef>
                <a:spcPts val="0"/>
              </a:spcBef>
              <a:buSzPct val="100000"/>
              <a:defRPr sz="6000"/>
            </a:lvl2pPr>
            <a:lvl3pPr algn="r">
              <a:spcBef>
                <a:spcPts val="0"/>
              </a:spcBef>
              <a:buSzPct val="100000"/>
              <a:defRPr sz="6000"/>
            </a:lvl3pPr>
            <a:lvl4pPr algn="r">
              <a:spcBef>
                <a:spcPts val="0"/>
              </a:spcBef>
              <a:buSzPct val="100000"/>
              <a:defRPr sz="6000"/>
            </a:lvl4pPr>
            <a:lvl5pPr algn="r">
              <a:spcBef>
                <a:spcPts val="0"/>
              </a:spcBef>
              <a:buSzPct val="100000"/>
              <a:defRPr sz="6000"/>
            </a:lvl5pPr>
            <a:lvl6pPr algn="r">
              <a:spcBef>
                <a:spcPts val="0"/>
              </a:spcBef>
              <a:buSzPct val="100000"/>
              <a:defRPr sz="6000"/>
            </a:lvl6pPr>
            <a:lvl7pPr algn="r">
              <a:spcBef>
                <a:spcPts val="0"/>
              </a:spcBef>
              <a:buSzPct val="100000"/>
              <a:defRPr sz="6000"/>
            </a:lvl7pPr>
            <a:lvl8pPr algn="r">
              <a:spcBef>
                <a:spcPts val="0"/>
              </a:spcBef>
              <a:buSzPct val="100000"/>
              <a:defRPr sz="6000"/>
            </a:lvl8pPr>
            <a:lvl9pPr algn="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11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4ECDC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65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6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0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1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3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D291-B20D-45A3-8193-25B6780FBEB7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5E23-BF3E-462E-8607-815A6A9A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9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jpg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小組期末專案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81064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type="body" idx="1"/>
          </p:nvPr>
        </p:nvSpPr>
        <p:spPr>
          <a:xfrm>
            <a:off x="755576" y="1628800"/>
            <a:ext cx="3305373" cy="4411662"/>
          </a:xfrm>
        </p:spPr>
        <p:txBody>
          <a:bodyPr>
            <a:normAutofit/>
          </a:bodyPr>
          <a:lstStyle/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督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敏俊歐巴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3275856" y="1628800"/>
            <a:ext cx="4038600" cy="59332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5076056" y="1628800"/>
            <a:ext cx="3305373" cy="44116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回不去了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Over </a:t>
            </a:r>
          </a:p>
          <a:p>
            <a:pPr lvl="1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是否繼續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" b="100000" l="0" r="100000">
                        <a14:foregroundMark x1="39601" y1="43400" x2="39601" y2="43400"/>
                        <a14:foregroundMark x1="42735" y1="42200" x2="42735" y2="42200"/>
                        <a14:foregroundMark x1="39316" y1="50000" x2="39316" y2="50000"/>
                        <a14:foregroundMark x1="50142" y1="47800" x2="50142" y2="47800"/>
                        <a14:foregroundMark x1="50997" y1="43600" x2="50997" y2="43600"/>
                        <a14:foregroundMark x1="54701" y1="36600" x2="54701" y2="36600"/>
                        <a14:foregroundMark x1="51282" y1="36200" x2="51282" y2="36200"/>
                        <a14:foregroundMark x1="55840" y1="34200" x2="55840" y2="34200"/>
                        <a14:foregroundMark x1="41026" y1="37200" x2="41026" y2="37200"/>
                        <a14:foregroundMark x1="40456" y1="34000" x2="40456" y2="34000"/>
                        <a14:foregroundMark x1="57550" y1="32600" x2="57550" y2="32600"/>
                        <a14:foregroundMark x1="47578" y1="50200" x2="47578" y2="5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804"/>
          <a:stretch/>
        </p:blipFill>
        <p:spPr>
          <a:xfrm>
            <a:off x="1636248" y="3064644"/>
            <a:ext cx="2888328" cy="379335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92912" y="3834631"/>
            <a:ext cx="1747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stral" pitchFamily="66" charset="0"/>
                <a:ea typeface="微軟正黑體" panose="020B0604030504040204" pitchFamily="34" charset="-120"/>
                <a:cs typeface="Aparajita" pitchFamily="34" charset="0"/>
              </a:rPr>
              <a:t>U are </a:t>
            </a:r>
            <a:r>
              <a:rPr lang="en-US" altLang="zh-TW" dirty="0" smtClean="0">
                <a:latin typeface="Mistral" pitchFamily="66" charset="0"/>
                <a:ea typeface="微軟正黑體" panose="020B0604030504040204" pitchFamily="34" charset="-120"/>
                <a:cs typeface="Aparajita" pitchFamily="34" charset="0"/>
              </a:rPr>
              <a:t>my</a:t>
            </a:r>
          </a:p>
          <a:p>
            <a:r>
              <a:rPr lang="zh-TW" altLang="en-US" dirty="0" smtClean="0">
                <a:latin typeface="Mistral" pitchFamily="66" charset="0"/>
                <a:ea typeface="微軟正黑體" panose="020B0604030504040204" pitchFamily="34" charset="-120"/>
                <a:cs typeface="Aparajita" pitchFamily="34" charset="0"/>
              </a:rPr>
              <a:t>   </a:t>
            </a:r>
            <a:r>
              <a:rPr lang="en-US" altLang="zh-TW" dirty="0" smtClean="0">
                <a:latin typeface="Mistral" pitchFamily="66" charset="0"/>
                <a:ea typeface="微軟正黑體" panose="020B0604030504040204" pitchFamily="34" charset="-120"/>
                <a:cs typeface="Aparajita" pitchFamily="34" charset="0"/>
              </a:rPr>
              <a:t> </a:t>
            </a:r>
            <a:r>
              <a:rPr lang="en-US" altLang="zh-TW" dirty="0">
                <a:latin typeface="Mistral" pitchFamily="66" charset="0"/>
                <a:ea typeface="微軟正黑體" panose="020B0604030504040204" pitchFamily="34" charset="-120"/>
                <a:cs typeface="Aparajita" pitchFamily="34" charset="0"/>
              </a:rPr>
              <a:t>everything</a:t>
            </a:r>
            <a:endParaRPr lang="zh-TW" altLang="en-US" dirty="0">
              <a:latin typeface="Mistral" pitchFamily="66" charset="0"/>
              <a:cs typeface="Aparajita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4" r="20672"/>
          <a:stretch/>
        </p:blipFill>
        <p:spPr>
          <a:xfrm>
            <a:off x="6785760" y="3826827"/>
            <a:ext cx="1808496" cy="26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313872042"/>
              </p:ext>
            </p:extLst>
          </p:nvPr>
        </p:nvGraphicFramePr>
        <p:xfrm>
          <a:off x="755576" y="1412776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6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z="72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DEMO</a:t>
            </a:r>
            <a:r>
              <a:rPr lang="zh-TW" altLang="en-US" b="1" dirty="0" smtClean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TIME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572000" y="2242292"/>
            <a:ext cx="3975757" cy="3212976"/>
            <a:chOff x="2411760" y="2204864"/>
            <a:chExt cx="4286250" cy="3429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2204864"/>
              <a:ext cx="4286250" cy="3429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1" b="25878"/>
            <a:stretch/>
          </p:blipFill>
          <p:spPr>
            <a:xfrm>
              <a:off x="4283968" y="3594100"/>
              <a:ext cx="1256928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0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 smtClean="0">
                <a:solidFill>
                  <a:srgbClr val="C7F464"/>
                </a:solidFill>
              </a:rPr>
              <a:t/>
            </a:r>
            <a:br>
              <a:rPr lang="en" sz="9600" dirty="0" smtClean="0">
                <a:solidFill>
                  <a:srgbClr val="C7F464"/>
                </a:solidFill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" sz="7200" dirty="0" smtClean="0">
              <a:solidFill>
                <a:srgbClr val="C7F464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907704" y="3501008"/>
            <a:ext cx="15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9600" b="1" dirty="0">
                <a:solidFill>
                  <a:srgbClr val="C7F464"/>
                </a:solidFill>
                <a:latin typeface="Garamond" panose="02020404030301010803" pitchFamily="18" charset="0"/>
                <a:sym typeface="Montserrat"/>
              </a:rPr>
              <a:t>1.</a:t>
            </a:r>
            <a:endParaRPr lang="zh-TW" altLang="en-US" sz="9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82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zh-TW" altLang="en-US" dirty="0"/>
          </a:p>
        </p:txBody>
      </p:sp>
      <p:grpSp>
        <p:nvGrpSpPr>
          <p:cNvPr id="60" name="群組 59"/>
          <p:cNvGrpSpPr/>
          <p:nvPr/>
        </p:nvGrpSpPr>
        <p:grpSpPr>
          <a:xfrm>
            <a:off x="686412" y="1572792"/>
            <a:ext cx="8782131" cy="4592512"/>
            <a:chOff x="686412" y="1572792"/>
            <a:chExt cx="8782131" cy="4592512"/>
          </a:xfrm>
        </p:grpSpPr>
        <p:sp>
          <p:nvSpPr>
            <p:cNvPr id="5" name="Shape 77"/>
            <p:cNvSpPr txBox="1">
              <a:spLocks/>
            </p:cNvSpPr>
            <p:nvPr/>
          </p:nvSpPr>
          <p:spPr>
            <a:xfrm>
              <a:off x="6471280" y="3246901"/>
              <a:ext cx="2997263" cy="62838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1" lang="zh-TW" altLang="en-US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</a:t>
              </a:r>
              <a:r>
                <a:rPr kumimoji="1" lang="zh-TW" altLang="zh-TW" sz="240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資管二</a:t>
              </a:r>
              <a:r>
                <a:rPr kumimoji="1" lang="zh-TW" altLang="en-US" sz="240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</a:t>
              </a:r>
              <a:r>
                <a:rPr kumimoji="1" lang="zh-TW" altLang="zh-TW" sz="240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邵家怡</a:t>
              </a:r>
              <a:r>
                <a:rPr kumimoji="1" lang="en-US" altLang="zh-TW" sz="240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20%</a:t>
              </a:r>
              <a:endParaRPr kumimoji="1"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" sz="2400" b="1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6" t="33167" r="23456" b="13746"/>
            <a:stretch/>
          </p:blipFill>
          <p:spPr>
            <a:xfrm>
              <a:off x="5227018" y="3292398"/>
              <a:ext cx="1273429" cy="12734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3" t="-77" r="34323"/>
            <a:stretch/>
          </p:blipFill>
          <p:spPr>
            <a:xfrm>
              <a:off x="3162285" y="1572792"/>
              <a:ext cx="1317578" cy="1317578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2179838" y="3851365"/>
              <a:ext cx="1613530" cy="291627"/>
              <a:chOff x="4556733" y="2054231"/>
              <a:chExt cx="3201080" cy="581685"/>
            </a:xfrm>
          </p:grpSpPr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733" y="2070776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60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37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51" name="圖片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3672" y="2070775"/>
                <a:ext cx="593525" cy="565139"/>
              </a:xfrm>
              <a:prstGeom prst="rect">
                <a:avLst/>
              </a:prstGeom>
            </p:spPr>
          </p:pic>
          <p:grpSp>
            <p:nvGrpSpPr>
              <p:cNvPr id="52" name="群組 51"/>
              <p:cNvGrpSpPr/>
              <p:nvPr/>
            </p:nvGrpSpPr>
            <p:grpSpPr>
              <a:xfrm>
                <a:off x="7164288" y="2054231"/>
                <a:ext cx="593525" cy="581683"/>
                <a:chOff x="5268885" y="3824651"/>
                <a:chExt cx="593525" cy="581683"/>
              </a:xfrm>
            </p:grpSpPr>
            <p:pic>
              <p:nvPicPr>
                <p:cNvPr id="53" name="圖片 52"/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885" y="3824651"/>
                  <a:ext cx="593525" cy="565139"/>
                </a:xfrm>
                <a:prstGeom prst="rect">
                  <a:avLst/>
                </a:prstGeom>
              </p:spPr>
            </p:pic>
            <p:pic>
              <p:nvPicPr>
                <p:cNvPr id="54" name="圖片 53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>
                <a:xfrm>
                  <a:off x="5268885" y="3841195"/>
                  <a:ext cx="296762" cy="565139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字方塊 8"/>
            <p:cNvSpPr txBox="1"/>
            <p:nvPr/>
          </p:nvSpPr>
          <p:spPr>
            <a:xfrm>
              <a:off x="1798470" y="4917085"/>
              <a:ext cx="3044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fontAlgn="t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資管二 厲菀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97555" y="4894373"/>
              <a:ext cx="30428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fontAlgn="t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資管二 陳伃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晴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fontAlgn="t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787313" y="3292398"/>
              <a:ext cx="314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fontAlgn="t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資管二 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許聖謙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61377" y="1589056"/>
              <a:ext cx="3262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fontAlgn="t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資管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 林韋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廷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20%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64" t="10280" r="19061" b="27008"/>
            <a:stretch/>
          </p:blipFill>
          <p:spPr>
            <a:xfrm>
              <a:off x="762921" y="3235691"/>
              <a:ext cx="1273429" cy="1273429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t="2583" r="12500" b="22417"/>
            <a:stretch/>
          </p:blipFill>
          <p:spPr>
            <a:xfrm>
              <a:off x="764577" y="4881939"/>
              <a:ext cx="1283365" cy="128336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62" t="11230" r="1591" b="32811"/>
            <a:stretch/>
          </p:blipFill>
          <p:spPr>
            <a:xfrm>
              <a:off x="5212380" y="4881938"/>
              <a:ext cx="1302706" cy="1283365"/>
            </a:xfrm>
            <a:prstGeom prst="rect">
              <a:avLst/>
            </a:prstGeom>
          </p:spPr>
        </p:pic>
        <p:grpSp>
          <p:nvGrpSpPr>
            <p:cNvPr id="16" name="群組 15"/>
            <p:cNvGrpSpPr/>
            <p:nvPr/>
          </p:nvGrpSpPr>
          <p:grpSpPr>
            <a:xfrm>
              <a:off x="6731979" y="5487223"/>
              <a:ext cx="1613530" cy="291627"/>
              <a:chOff x="4556733" y="2054231"/>
              <a:chExt cx="3201080" cy="581685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733" y="2070776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60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37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3672" y="2070775"/>
                <a:ext cx="593525" cy="565139"/>
              </a:xfrm>
              <a:prstGeom prst="rect">
                <a:avLst/>
              </a:prstGeom>
            </p:spPr>
          </p:pic>
          <p:grpSp>
            <p:nvGrpSpPr>
              <p:cNvPr id="45" name="群組 44"/>
              <p:cNvGrpSpPr/>
              <p:nvPr/>
            </p:nvGrpSpPr>
            <p:grpSpPr>
              <a:xfrm>
                <a:off x="7164288" y="2054231"/>
                <a:ext cx="593525" cy="581683"/>
                <a:chOff x="5268885" y="3824651"/>
                <a:chExt cx="593525" cy="581683"/>
              </a:xfrm>
            </p:grpSpPr>
            <p:pic>
              <p:nvPicPr>
                <p:cNvPr id="46" name="圖片 45"/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885" y="3824651"/>
                  <a:ext cx="593525" cy="565139"/>
                </a:xfrm>
                <a:prstGeom prst="rect">
                  <a:avLst/>
                </a:prstGeom>
              </p:spPr>
            </p:pic>
            <p:pic>
              <p:nvPicPr>
                <p:cNvPr id="47" name="圖片 46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>
                <a:xfrm>
                  <a:off x="5268885" y="3841195"/>
                  <a:ext cx="296762" cy="565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群組 16"/>
            <p:cNvGrpSpPr/>
            <p:nvPr/>
          </p:nvGrpSpPr>
          <p:grpSpPr>
            <a:xfrm>
              <a:off x="2215842" y="5487223"/>
              <a:ext cx="1613530" cy="291627"/>
              <a:chOff x="4556733" y="2054231"/>
              <a:chExt cx="3201080" cy="581685"/>
            </a:xfrm>
          </p:grpSpPr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733" y="2070776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60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37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3672" y="2070775"/>
                <a:ext cx="593525" cy="565139"/>
              </a:xfrm>
              <a:prstGeom prst="rect">
                <a:avLst/>
              </a:prstGeom>
            </p:spPr>
          </p:pic>
          <p:grpSp>
            <p:nvGrpSpPr>
              <p:cNvPr id="38" name="群組 37"/>
              <p:cNvGrpSpPr/>
              <p:nvPr/>
            </p:nvGrpSpPr>
            <p:grpSpPr>
              <a:xfrm>
                <a:off x="7164288" y="2054231"/>
                <a:ext cx="593525" cy="581683"/>
                <a:chOff x="5268885" y="3824651"/>
                <a:chExt cx="593525" cy="581683"/>
              </a:xfrm>
            </p:grpSpPr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885" y="3824651"/>
                  <a:ext cx="593525" cy="565139"/>
                </a:xfrm>
                <a:prstGeom prst="rect">
                  <a:avLst/>
                </a:prstGeom>
              </p:spPr>
            </p:pic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>
                <a:xfrm>
                  <a:off x="5268885" y="3841195"/>
                  <a:ext cx="296762" cy="565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群組 17"/>
            <p:cNvGrpSpPr/>
            <p:nvPr/>
          </p:nvGrpSpPr>
          <p:grpSpPr>
            <a:xfrm>
              <a:off x="6731979" y="3808915"/>
              <a:ext cx="1613530" cy="291627"/>
              <a:chOff x="4556733" y="2054231"/>
              <a:chExt cx="3201080" cy="581685"/>
            </a:xfrm>
          </p:grpSpPr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733" y="2070776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60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37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30" name="圖片 2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3672" y="2070775"/>
                <a:ext cx="593525" cy="565139"/>
              </a:xfrm>
              <a:prstGeom prst="rect">
                <a:avLst/>
              </a:prstGeom>
            </p:spPr>
          </p:pic>
          <p:grpSp>
            <p:nvGrpSpPr>
              <p:cNvPr id="31" name="群組 30"/>
              <p:cNvGrpSpPr/>
              <p:nvPr/>
            </p:nvGrpSpPr>
            <p:grpSpPr>
              <a:xfrm>
                <a:off x="7164288" y="2054231"/>
                <a:ext cx="593525" cy="581683"/>
                <a:chOff x="5268885" y="3824651"/>
                <a:chExt cx="593525" cy="581683"/>
              </a:xfrm>
            </p:grpSpPr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885" y="3824651"/>
                  <a:ext cx="593525" cy="565139"/>
                </a:xfrm>
                <a:prstGeom prst="rect">
                  <a:avLst/>
                </a:prstGeom>
              </p:spPr>
            </p:pic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>
                <a:xfrm>
                  <a:off x="5268885" y="3841195"/>
                  <a:ext cx="296762" cy="565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群組 18"/>
            <p:cNvGrpSpPr/>
            <p:nvPr/>
          </p:nvGrpSpPr>
          <p:grpSpPr>
            <a:xfrm>
              <a:off x="4658610" y="2085767"/>
              <a:ext cx="1613530" cy="291627"/>
              <a:chOff x="4556733" y="2054231"/>
              <a:chExt cx="3201080" cy="581685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733" y="2070776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60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376" y="2070777"/>
                <a:ext cx="593525" cy="565139"/>
              </a:xfrm>
              <a:prstGeom prst="rect">
                <a:avLst/>
              </a:prstGeom>
            </p:spPr>
          </p:pic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7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145" y="2070774"/>
                <a:ext cx="593525" cy="565140"/>
              </a:xfrm>
              <a:prstGeom prst="rect">
                <a:avLst/>
              </a:prstGeom>
            </p:spPr>
          </p:pic>
          <p:grpSp>
            <p:nvGrpSpPr>
              <p:cNvPr id="24" name="群組 23"/>
              <p:cNvGrpSpPr/>
              <p:nvPr/>
            </p:nvGrpSpPr>
            <p:grpSpPr>
              <a:xfrm>
                <a:off x="7164288" y="2054231"/>
                <a:ext cx="593525" cy="581683"/>
                <a:chOff x="5268885" y="3824651"/>
                <a:chExt cx="593525" cy="581683"/>
              </a:xfrm>
            </p:grpSpPr>
            <p:pic>
              <p:nvPicPr>
                <p:cNvPr id="25" name="圖片 24"/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885" y="3824651"/>
                  <a:ext cx="593525" cy="565139"/>
                </a:xfrm>
                <a:prstGeom prst="rect">
                  <a:avLst/>
                </a:prstGeom>
              </p:spPr>
            </p:pic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37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>
                <a:xfrm>
                  <a:off x="5268885" y="3841195"/>
                  <a:ext cx="296762" cy="565139"/>
                </a:xfrm>
                <a:prstGeom prst="rect">
                  <a:avLst/>
                </a:prstGeom>
              </p:spPr>
            </p:pic>
          </p:grpSp>
        </p:grpSp>
        <p:sp>
          <p:nvSpPr>
            <p:cNvPr id="55" name="矩形 54"/>
            <p:cNvSpPr/>
            <p:nvPr/>
          </p:nvSpPr>
          <p:spPr>
            <a:xfrm>
              <a:off x="688068" y="3235691"/>
              <a:ext cx="76509" cy="1273429"/>
            </a:xfrm>
            <a:prstGeom prst="rect">
              <a:avLst/>
            </a:prstGeom>
            <a:solidFill>
              <a:srgbClr val="BBF8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076329" y="1573767"/>
              <a:ext cx="110802" cy="1323922"/>
            </a:xfrm>
            <a:prstGeom prst="rect">
              <a:avLst/>
            </a:prstGeom>
            <a:solidFill>
              <a:srgbClr val="BBF8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27376" y="4881938"/>
              <a:ext cx="76509" cy="1273429"/>
            </a:xfrm>
            <a:prstGeom prst="rect">
              <a:avLst/>
            </a:prstGeom>
            <a:solidFill>
              <a:srgbClr val="BBF8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86412" y="4881939"/>
              <a:ext cx="76509" cy="1273429"/>
            </a:xfrm>
            <a:prstGeom prst="rect">
              <a:avLst/>
            </a:prstGeom>
            <a:solidFill>
              <a:srgbClr val="BBF8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165631" y="3284069"/>
              <a:ext cx="61387" cy="1281758"/>
            </a:xfrm>
            <a:prstGeom prst="rect">
              <a:avLst/>
            </a:prstGeom>
            <a:solidFill>
              <a:srgbClr val="BBF8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2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879570" y="3789040"/>
            <a:ext cx="6652870" cy="17255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原型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200" dirty="0" smtClean="0">
                <a:solidFill>
                  <a:schemeClr val="tx1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&amp;</a:t>
            </a:r>
            <a:r>
              <a:rPr lang="zh-TW" altLang="en-US" sz="7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" sz="9600" dirty="0" smtClean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79570" y="3284984"/>
            <a:ext cx="15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C7F464"/>
                </a:solidFill>
                <a:latin typeface="Garamond" panose="02020404030301010803" pitchFamily="18" charset="0"/>
                <a:sym typeface="Montserrat"/>
              </a:rPr>
              <a:t>2</a:t>
            </a:r>
            <a:r>
              <a:rPr lang="en" altLang="zh-TW" sz="9600" b="1" dirty="0" smtClean="0">
                <a:solidFill>
                  <a:srgbClr val="C7F464"/>
                </a:solidFill>
                <a:latin typeface="Garamond" panose="02020404030301010803" pitchFamily="18" charset="0"/>
                <a:sym typeface="Montserrat"/>
              </a:rPr>
              <a:t>.</a:t>
            </a:r>
            <a:endParaRPr lang="zh-TW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5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599" cy="148478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altLang="en-US" sz="4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專案原型</a:t>
            </a:r>
            <a:endParaRPr lang="en" sz="44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6009" y="2924944"/>
            <a:ext cx="3852599" cy="26971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-US" sz="7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Flappy</a:t>
            </a:r>
          </a:p>
          <a:p>
            <a:pPr lvl="0">
              <a:buNone/>
            </a:pPr>
            <a:r>
              <a:rPr lang="en-US" sz="7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Bird</a:t>
            </a:r>
            <a:endParaRPr lang="en-US" sz="7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893041" y="2171692"/>
            <a:ext cx="1152128" cy="1113291"/>
            <a:chOff x="3782699" y="1538287"/>
            <a:chExt cx="1578600" cy="1578600"/>
          </a:xfrm>
        </p:grpSpPr>
        <p:sp>
          <p:nvSpPr>
            <p:cNvPr id="119" name="Shape 119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76209"/>
            <a:ext cx="4066734" cy="40667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43" b="81143" l="9143" r="89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5" y="2098236"/>
            <a:ext cx="1073569" cy="10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55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25468" y="1844824"/>
            <a:ext cx="6624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抱持著 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就算是在玩遊戲，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訓練手指肌肉協調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希望能達到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寓教於樂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2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827584" y="3690678"/>
            <a:ext cx="4505399" cy="191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 smtClean="0">
                <a:solidFill>
                  <a:srgbClr val="C7F464"/>
                </a:solidFill>
              </a:rPr>
              <a:t/>
            </a:r>
            <a:br>
              <a:rPr lang="en" sz="9600" dirty="0" smtClean="0">
                <a:solidFill>
                  <a:srgbClr val="C7F464"/>
                </a:solidFill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" sz="9600" dirty="0" smtClean="0">
              <a:solidFill>
                <a:srgbClr val="C7F464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51720" y="3284984"/>
            <a:ext cx="15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solidFill>
                  <a:srgbClr val="C7F464"/>
                </a:solidFill>
                <a:latin typeface="Garamond" panose="02020404030301010803" pitchFamily="18" charset="0"/>
                <a:sym typeface="Montserrat"/>
              </a:rPr>
              <a:t>3</a:t>
            </a:r>
            <a:r>
              <a:rPr lang="en" altLang="zh-TW" sz="9600" b="1" dirty="0" smtClean="0">
                <a:solidFill>
                  <a:srgbClr val="C7F464"/>
                </a:solidFill>
                <a:latin typeface="Garamond" panose="02020404030301010803" pitchFamily="18" charset="0"/>
                <a:sym typeface="Montserrat"/>
              </a:rPr>
              <a:t>.</a:t>
            </a:r>
            <a:endParaRPr lang="zh-TW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56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5536" y="318132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l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9912" y="1925215"/>
            <a:ext cx="460851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美麗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的城市造景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由一堆 正方形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所組成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6060" y="4231012"/>
            <a:ext cx="864096" cy="9277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96024" y="4279375"/>
            <a:ext cx="11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形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34703" y="5295368"/>
            <a:ext cx="1116124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   形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5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type="body" idx="1"/>
          </p:nvPr>
        </p:nvSpPr>
        <p:spPr>
          <a:xfrm>
            <a:off x="755576" y="1628800"/>
            <a:ext cx="3305373" cy="4411662"/>
          </a:xfrm>
        </p:spPr>
        <p:txBody>
          <a:bodyPr>
            <a:normAutofit/>
          </a:bodyPr>
          <a:lstStyle/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MAGIC~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方紅紅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伸縮自如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大變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3275856" y="1628800"/>
            <a:ext cx="4038600" cy="59332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4510"/>
            <a:ext cx="2782502" cy="16226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63" y="3716370"/>
            <a:ext cx="3342471" cy="2395438"/>
          </a:xfrm>
          <a:prstGeom prst="rect">
            <a:avLst/>
          </a:prstGeom>
        </p:spPr>
      </p:pic>
      <p:sp>
        <p:nvSpPr>
          <p:cNvPr id="9" name="內容版面配置區 3"/>
          <p:cNvSpPr txBox="1">
            <a:spLocks/>
          </p:cNvSpPr>
          <p:nvPr/>
        </p:nvSpPr>
        <p:spPr>
          <a:xfrm>
            <a:off x="5151561" y="1628800"/>
            <a:ext cx="3305373" cy="44116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霹靂卡霹靂拉拉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波波莉娜貝貝魯多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好聽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</a:t>
            </a:r>
            <a:endParaRPr lang="zh-TW" altLang="en-US" sz="2400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100000" l="0" r="89844">
                        <a14:foregroundMark x1="39063" y1="60352" x2="39063" y2="60352"/>
                        <a14:foregroundMark x1="49609" y1="61719" x2="49609" y2="61719"/>
                        <a14:foregroundMark x1="34180" y1="62500" x2="34180" y2="62500"/>
                        <a14:foregroundMark x1="26172" y1="61914" x2="26172" y2="61914"/>
                        <a14:foregroundMark x1="50391" y1="59570" x2="50391" y2="59570"/>
                        <a14:foregroundMark x1="54492" y1="61133" x2="54492" y2="61133"/>
                        <a14:foregroundMark x1="44531" y1="47852" x2="44531" y2="47852"/>
                        <a14:foregroundMark x1="33984" y1="36133" x2="33984" y2="36133"/>
                        <a14:foregroundMark x1="20313" y1="47070" x2="20313" y2="47070"/>
                        <a14:foregroundMark x1="48438" y1="31836" x2="48438" y2="31836"/>
                        <a14:foregroundMark x1="64063" y1="43945" x2="64063" y2="43945"/>
                        <a14:foregroundMark x1="45117" y1="61523" x2="45117" y2="61523"/>
                        <a14:foregroundMark x1="44336" y1="66992" x2="44336" y2="66992"/>
                        <a14:foregroundMark x1="33984" y1="65625" x2="33984" y2="65625"/>
                        <a14:foregroundMark x1="30078" y1="65625" x2="30078" y2="65625"/>
                        <a14:foregroundMark x1="27344" y1="60352" x2="27344" y2="60352"/>
                        <a14:foregroundMark x1="30469" y1="57813" x2="32422" y2="57813"/>
                        <a14:foregroundMark x1="36523" y1="57813" x2="37500" y2="57617"/>
                        <a14:foregroundMark x1="41211" y1="56836" x2="41211" y2="56836"/>
                        <a14:foregroundMark x1="44922" y1="56836" x2="45703" y2="56836"/>
                        <a14:foregroundMark x1="47461" y1="56836" x2="47461" y2="56836"/>
                        <a14:foregroundMark x1="50000" y1="56836" x2="51367" y2="58008"/>
                        <a14:foregroundMark x1="44922" y1="45898" x2="44922" y2="45898"/>
                        <a14:foregroundMark x1="25000" y1="50000" x2="25000" y2="50000"/>
                        <a14:foregroundMark x1="21289" y1="50391" x2="21289" y2="50391"/>
                        <a14:backgroundMark x1="52344" y1="43750" x2="52344" y2="43750"/>
                        <a14:backgroundMark x1="38086" y1="33594" x2="38086" y2="3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9419">
            <a:off x="1629425" y="3635527"/>
            <a:ext cx="3003312" cy="30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162</Words>
  <Application>Microsoft Office PowerPoint</Application>
  <PresentationFormat>如螢幕大小 (4:3)</PresentationFormat>
  <Paragraphs>62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7" baseType="lpstr">
      <vt:lpstr>Arial Unicode MS</vt:lpstr>
      <vt:lpstr>Dotum</vt:lpstr>
      <vt:lpstr>Gulim</vt:lpstr>
      <vt:lpstr>Montserrat</vt:lpstr>
      <vt:lpstr>微軟正黑體</vt:lpstr>
      <vt:lpstr>新細明體</vt:lpstr>
      <vt:lpstr>Aparajita</vt:lpstr>
      <vt:lpstr>Arial</vt:lpstr>
      <vt:lpstr>Calibri</vt:lpstr>
      <vt:lpstr>Garamond</vt:lpstr>
      <vt:lpstr>Microsoft Himalaya</vt:lpstr>
      <vt:lpstr>Mistral</vt:lpstr>
      <vt:lpstr>Times New Roman</vt:lpstr>
      <vt:lpstr>Wingdings</vt:lpstr>
      <vt:lpstr>Office 佈景主題</vt:lpstr>
      <vt:lpstr>7th 小組期末專案 </vt:lpstr>
      <vt:lpstr> 小組成員</vt:lpstr>
      <vt:lpstr>小組成員</vt:lpstr>
      <vt:lpstr>原型 &amp;目標</vt:lpstr>
      <vt:lpstr>專案原型</vt:lpstr>
      <vt:lpstr>目標</vt:lpstr>
      <vt:lpstr> 專案介紹</vt:lpstr>
      <vt:lpstr>外觀</vt:lpstr>
      <vt:lpstr>功能</vt:lpstr>
      <vt:lpstr>功能</vt:lpstr>
      <vt:lpstr>比較</vt:lpstr>
      <vt:lpstr>DEMO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小組期末專案</dc:title>
  <dc:creator>USER</dc:creator>
  <cp:lastModifiedBy>Boss Lin</cp:lastModifiedBy>
  <cp:revision>26</cp:revision>
  <dcterms:created xsi:type="dcterms:W3CDTF">2015-06-23T03:10:29Z</dcterms:created>
  <dcterms:modified xsi:type="dcterms:W3CDTF">2015-06-30T11:27:43Z</dcterms:modified>
</cp:coreProperties>
</file>