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443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Lorem Ipsum Dolor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" name="page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age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ge_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age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99"/>
            <a:ext cx="13004800" cy="91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6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age_14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ge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age_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age_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ge_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age_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age_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age_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ge_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892"/>
            <a:ext cx="13004800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自訂</PresentationFormat>
  <Paragraphs>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Bodoni SvtyTwo ITC TT-Book</vt:lpstr>
      <vt:lpstr>Helvetica Neue</vt:lpstr>
      <vt:lpstr>Palatino</vt:lpstr>
      <vt:lpstr>Zapf Dingbats</vt:lpstr>
      <vt:lpstr>Helvetica</vt:lpstr>
      <vt:lpstr>New_Template4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賈晉平</cp:lastModifiedBy>
  <cp:revision>2</cp:revision>
  <dcterms:modified xsi:type="dcterms:W3CDTF">2015-07-01T13:01:48Z</dcterms:modified>
</cp:coreProperties>
</file>