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64" r:id="rId3"/>
    <p:sldId id="260" r:id="rId4"/>
    <p:sldId id="257" r:id="rId5"/>
    <p:sldId id="259" r:id="rId6"/>
    <p:sldId id="266" r:id="rId7"/>
    <p:sldId id="267" r:id="rId8"/>
    <p:sldId id="263" r:id="rId9"/>
    <p:sldId id="261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7473"/>
    <a:srgbClr val="8D60A8"/>
    <a:srgbClr val="5875B0"/>
    <a:srgbClr val="6E8A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660"/>
  </p:normalViewPr>
  <p:slideViewPr>
    <p:cSldViewPr snapToGrid="0">
      <p:cViewPr>
        <p:scale>
          <a:sx n="80" d="100"/>
          <a:sy n="80" d="100"/>
        </p:scale>
        <p:origin x="-324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D57FF1-5C3E-43C0-BE4D-C61B2E9ABBA9}" type="doc">
      <dgm:prSet loTypeId="urn:microsoft.com/office/officeart/2005/8/layout/cycle4" loCatId="cycle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5EB6E63C-A508-4DEE-8383-8281A9691EAC}">
      <dgm:prSet phldrT="[文字]" custT="1"/>
      <dgm:spPr>
        <a:solidFill>
          <a:srgbClr val="997473"/>
        </a:solidFill>
      </dgm:spPr>
      <dgm:t>
        <a:bodyPr/>
        <a:lstStyle/>
        <a:p>
          <a:r>
            <a:rPr lang="en-US" altLang="zh-TW" sz="2000" smtClean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rPr>
            <a:t>Strength</a:t>
          </a:r>
          <a:endParaRPr lang="zh-TW" altLang="en-US" sz="2000" dirty="0">
            <a:solidFill>
              <a:schemeClr val="bg1"/>
            </a:solidFill>
            <a:latin typeface="MV Boli" panose="02000500030200090000" pitchFamily="2" charset="0"/>
            <a:cs typeface="MV Boli" panose="02000500030200090000" pitchFamily="2" charset="0"/>
          </a:endParaRPr>
        </a:p>
      </dgm:t>
    </dgm:pt>
    <dgm:pt modelId="{06D40417-A9B3-4B5B-BCCD-C4AC72F0C622}" type="parTrans" cxnId="{4DC7BE5E-35DF-4BBC-897D-9F485D707637}">
      <dgm:prSet/>
      <dgm:spPr/>
      <dgm:t>
        <a:bodyPr/>
        <a:lstStyle/>
        <a:p>
          <a:endParaRPr lang="zh-TW" altLang="en-US"/>
        </a:p>
      </dgm:t>
    </dgm:pt>
    <dgm:pt modelId="{D86E752E-DE6F-4CF4-9098-2BD22F875EDE}" type="sibTrans" cxnId="{4DC7BE5E-35DF-4BBC-897D-9F485D707637}">
      <dgm:prSet/>
      <dgm:spPr/>
      <dgm:t>
        <a:bodyPr/>
        <a:lstStyle/>
        <a:p>
          <a:endParaRPr lang="zh-TW" altLang="en-US"/>
        </a:p>
      </dgm:t>
    </dgm:pt>
    <dgm:pt modelId="{31D3A910-F379-44F6-B6E9-BA6994EEAB11}">
      <dgm:prSet phldrT="[文字]" custT="1"/>
      <dgm:spPr/>
      <dgm:t>
        <a:bodyPr/>
        <a:lstStyle/>
        <a:p>
          <a:r>
            <a:rPr lang="zh-TW" altLang="en-US" sz="3200" b="1" dirty="0" smtClean="0">
              <a:latin typeface="文鼎誰的字體" panose="02010609010101010101" pitchFamily="49" charset="-120"/>
              <a:ea typeface="文鼎誰的字體" panose="02010609010101010101" pitchFamily="49" charset="-120"/>
              <a:cs typeface="文鼎誰的字體" panose="02010609010101010101" pitchFamily="49" charset="-120"/>
            </a:rPr>
            <a:t>選角功能</a:t>
          </a:r>
          <a:endParaRPr lang="zh-TW" altLang="en-US" sz="3200" b="1" dirty="0">
            <a:latin typeface="文鼎誰的字體" panose="02010609010101010101" pitchFamily="49" charset="-120"/>
            <a:ea typeface="文鼎誰的字體" panose="02010609010101010101" pitchFamily="49" charset="-120"/>
            <a:cs typeface="文鼎誰的字體" panose="02010609010101010101" pitchFamily="49" charset="-120"/>
          </a:endParaRPr>
        </a:p>
      </dgm:t>
    </dgm:pt>
    <dgm:pt modelId="{B9AEA69C-4AA9-45E1-8058-AB236B0817BF}" type="parTrans" cxnId="{923ECC00-2213-47E7-B369-802D00ED240E}">
      <dgm:prSet/>
      <dgm:spPr/>
      <dgm:t>
        <a:bodyPr/>
        <a:lstStyle/>
        <a:p>
          <a:endParaRPr lang="zh-TW" altLang="en-US"/>
        </a:p>
      </dgm:t>
    </dgm:pt>
    <dgm:pt modelId="{08C0B6D5-4A62-4CB3-AC7C-A887F98C65EB}" type="sibTrans" cxnId="{923ECC00-2213-47E7-B369-802D00ED240E}">
      <dgm:prSet/>
      <dgm:spPr/>
      <dgm:t>
        <a:bodyPr/>
        <a:lstStyle/>
        <a:p>
          <a:endParaRPr lang="zh-TW" altLang="en-US"/>
        </a:p>
      </dgm:t>
    </dgm:pt>
    <dgm:pt modelId="{D8C69316-C1BD-483B-BEF7-B4CFA7354342}">
      <dgm:prSet phldrT="[文字]"/>
      <dgm:spPr>
        <a:solidFill>
          <a:srgbClr val="6E8A68"/>
        </a:solidFill>
      </dgm:spPr>
      <dgm:t>
        <a:bodyPr/>
        <a:lstStyle/>
        <a:p>
          <a:r>
            <a:rPr lang="en-US" altLang="zh-TW" dirty="0" smtClean="0">
              <a:latin typeface="MV Boli" panose="02000500030200090000" pitchFamily="2" charset="0"/>
              <a:cs typeface="MV Boli" panose="02000500030200090000" pitchFamily="2" charset="0"/>
            </a:rPr>
            <a:t>Weakness</a:t>
          </a:r>
          <a:endParaRPr lang="zh-TW" altLang="en-US" dirty="0">
            <a:latin typeface="MV Boli" panose="02000500030200090000" pitchFamily="2" charset="0"/>
            <a:cs typeface="MV Boli" panose="02000500030200090000" pitchFamily="2" charset="0"/>
          </a:endParaRPr>
        </a:p>
      </dgm:t>
    </dgm:pt>
    <dgm:pt modelId="{4C8955A5-3B8A-4BEE-A1AA-6FDD49712A72}" type="parTrans" cxnId="{F0FC7A4A-2BE9-49C9-A10E-CA331BE932F9}">
      <dgm:prSet/>
      <dgm:spPr/>
      <dgm:t>
        <a:bodyPr/>
        <a:lstStyle/>
        <a:p>
          <a:endParaRPr lang="zh-TW" altLang="en-US"/>
        </a:p>
      </dgm:t>
    </dgm:pt>
    <dgm:pt modelId="{5CC9BEC5-3867-4761-A416-D992EA8AF607}" type="sibTrans" cxnId="{F0FC7A4A-2BE9-49C9-A10E-CA331BE932F9}">
      <dgm:prSet/>
      <dgm:spPr/>
      <dgm:t>
        <a:bodyPr/>
        <a:lstStyle/>
        <a:p>
          <a:endParaRPr lang="zh-TW" altLang="en-US"/>
        </a:p>
      </dgm:t>
    </dgm:pt>
    <dgm:pt modelId="{CDD59E13-26B2-492E-BC9F-60E427EDBA93}">
      <dgm:prSet phldrT="[文字]" custT="1"/>
      <dgm:spPr/>
      <dgm:t>
        <a:bodyPr/>
        <a:lstStyle/>
        <a:p>
          <a:r>
            <a:rPr lang="zh-TW" altLang="en-US" sz="3200" b="1" dirty="0" smtClean="0">
              <a:latin typeface="文鼎誰的字體" panose="02010609010101010101" pitchFamily="49" charset="-120"/>
              <a:ea typeface="文鼎誰的字體" panose="02010609010101010101" pitchFamily="49" charset="-120"/>
              <a:cs typeface="文鼎誰的字體" panose="02010609010101010101" pitchFamily="49" charset="-120"/>
            </a:rPr>
            <a:t>單機</a:t>
          </a:r>
          <a:endParaRPr lang="zh-TW" altLang="en-US" sz="3200" b="1" dirty="0">
            <a:latin typeface="文鼎誰的字體" panose="02010609010101010101" pitchFamily="49" charset="-120"/>
            <a:ea typeface="文鼎誰的字體" panose="02010609010101010101" pitchFamily="49" charset="-120"/>
            <a:cs typeface="文鼎誰的字體" panose="02010609010101010101" pitchFamily="49" charset="-120"/>
          </a:endParaRPr>
        </a:p>
      </dgm:t>
    </dgm:pt>
    <dgm:pt modelId="{FB284ACB-0447-453D-9EEC-7AE00C8137AB}" type="parTrans" cxnId="{58026666-6C9A-4310-AF0E-E3E5A28ED0C5}">
      <dgm:prSet/>
      <dgm:spPr/>
      <dgm:t>
        <a:bodyPr/>
        <a:lstStyle/>
        <a:p>
          <a:endParaRPr lang="zh-TW" altLang="en-US"/>
        </a:p>
      </dgm:t>
    </dgm:pt>
    <dgm:pt modelId="{7AAA398C-D5F9-45A6-A4C3-627F1554CC61}" type="sibTrans" cxnId="{58026666-6C9A-4310-AF0E-E3E5A28ED0C5}">
      <dgm:prSet/>
      <dgm:spPr/>
      <dgm:t>
        <a:bodyPr/>
        <a:lstStyle/>
        <a:p>
          <a:endParaRPr lang="zh-TW" altLang="en-US"/>
        </a:p>
      </dgm:t>
    </dgm:pt>
    <dgm:pt modelId="{56604ABE-B8F6-4045-B455-76204FC3BAFF}">
      <dgm:prSet phldrT="[文字]" custT="1"/>
      <dgm:spPr>
        <a:solidFill>
          <a:srgbClr val="5875B0"/>
        </a:solidFill>
      </dgm:spPr>
      <dgm:t>
        <a:bodyPr/>
        <a:lstStyle/>
        <a:p>
          <a:r>
            <a:rPr lang="en-US" altLang="zh-TW" sz="2000" dirty="0" smtClean="0">
              <a:latin typeface="MV Boli" panose="02000500030200090000" pitchFamily="2" charset="0"/>
              <a:cs typeface="MV Boli" panose="02000500030200090000" pitchFamily="2" charset="0"/>
            </a:rPr>
            <a:t>Opportunity</a:t>
          </a:r>
          <a:endParaRPr lang="zh-TW" altLang="en-US" sz="2000" dirty="0">
            <a:latin typeface="MV Boli" panose="02000500030200090000" pitchFamily="2" charset="0"/>
            <a:cs typeface="MV Boli" panose="02000500030200090000" pitchFamily="2" charset="0"/>
          </a:endParaRPr>
        </a:p>
      </dgm:t>
    </dgm:pt>
    <dgm:pt modelId="{EA6483F1-2B41-4290-9913-4F04C2699368}" type="parTrans" cxnId="{BF8B771E-8012-47B5-A216-B617AB6E968F}">
      <dgm:prSet/>
      <dgm:spPr/>
      <dgm:t>
        <a:bodyPr/>
        <a:lstStyle/>
        <a:p>
          <a:endParaRPr lang="zh-TW" altLang="en-US"/>
        </a:p>
      </dgm:t>
    </dgm:pt>
    <dgm:pt modelId="{BDEE56D8-21FB-4356-A413-7EF633C77731}" type="sibTrans" cxnId="{BF8B771E-8012-47B5-A216-B617AB6E968F}">
      <dgm:prSet/>
      <dgm:spPr/>
      <dgm:t>
        <a:bodyPr/>
        <a:lstStyle/>
        <a:p>
          <a:endParaRPr lang="zh-TW" altLang="en-US"/>
        </a:p>
      </dgm:t>
    </dgm:pt>
    <dgm:pt modelId="{290F7355-7EBA-4CD0-B8AF-3CFB6BEAA882}">
      <dgm:prSet phldrT="[文字]" custT="1"/>
      <dgm:spPr/>
      <dgm:t>
        <a:bodyPr/>
        <a:lstStyle/>
        <a:p>
          <a:r>
            <a:rPr lang="zh-TW" altLang="en-US" sz="3200" b="1" dirty="0" smtClean="0">
              <a:latin typeface="文鼎誰的字體" panose="02010609010101010101" pitchFamily="49" charset="-120"/>
              <a:ea typeface="文鼎誰的字體" panose="02010609010101010101" pitchFamily="49" charset="-120"/>
              <a:cs typeface="文鼎誰的字體" panose="02010609010101010101" pitchFamily="49" charset="-120"/>
            </a:rPr>
            <a:t>寓教於樂</a:t>
          </a:r>
          <a:endParaRPr lang="zh-TW" altLang="en-US" sz="3200" b="1" dirty="0">
            <a:latin typeface="文鼎誰的字體" panose="02010609010101010101" pitchFamily="49" charset="-120"/>
            <a:ea typeface="文鼎誰的字體" panose="02010609010101010101" pitchFamily="49" charset="-120"/>
            <a:cs typeface="文鼎誰的字體" panose="02010609010101010101" pitchFamily="49" charset="-120"/>
          </a:endParaRPr>
        </a:p>
      </dgm:t>
    </dgm:pt>
    <dgm:pt modelId="{6AFF7B37-41DE-4261-A95C-737AFC21BFEF}" type="parTrans" cxnId="{7F450B44-BEA9-4E48-9CD5-101CB4FF2CB2}">
      <dgm:prSet/>
      <dgm:spPr/>
      <dgm:t>
        <a:bodyPr/>
        <a:lstStyle/>
        <a:p>
          <a:endParaRPr lang="zh-TW" altLang="en-US"/>
        </a:p>
      </dgm:t>
    </dgm:pt>
    <dgm:pt modelId="{F0957C7F-21FC-4849-9704-4CB610A06F5E}" type="sibTrans" cxnId="{7F450B44-BEA9-4E48-9CD5-101CB4FF2CB2}">
      <dgm:prSet/>
      <dgm:spPr/>
      <dgm:t>
        <a:bodyPr/>
        <a:lstStyle/>
        <a:p>
          <a:endParaRPr lang="zh-TW" altLang="en-US"/>
        </a:p>
      </dgm:t>
    </dgm:pt>
    <dgm:pt modelId="{4DC298A5-9091-453E-984D-7B4864F4D4B6}">
      <dgm:prSet phldrT="[文字]"/>
      <dgm:spPr>
        <a:solidFill>
          <a:srgbClr val="8D60A8"/>
        </a:solidFill>
      </dgm:spPr>
      <dgm:t>
        <a:bodyPr/>
        <a:lstStyle/>
        <a:p>
          <a:r>
            <a:rPr lang="en-US" altLang="zh-TW" dirty="0" smtClean="0">
              <a:latin typeface="MV Boli" panose="02000500030200090000" pitchFamily="2" charset="0"/>
              <a:cs typeface="MV Boli" panose="02000500030200090000" pitchFamily="2" charset="0"/>
            </a:rPr>
            <a:t>Threat</a:t>
          </a:r>
          <a:endParaRPr lang="zh-TW" altLang="en-US" dirty="0">
            <a:latin typeface="MV Boli" panose="02000500030200090000" pitchFamily="2" charset="0"/>
            <a:cs typeface="MV Boli" panose="02000500030200090000" pitchFamily="2" charset="0"/>
          </a:endParaRPr>
        </a:p>
      </dgm:t>
    </dgm:pt>
    <dgm:pt modelId="{89BEF9D1-2E3F-4211-9AE4-B0E2F6FBD734}" type="parTrans" cxnId="{6D36FBD5-EF26-40FF-B10F-D110682514AD}">
      <dgm:prSet/>
      <dgm:spPr/>
      <dgm:t>
        <a:bodyPr/>
        <a:lstStyle/>
        <a:p>
          <a:endParaRPr lang="zh-TW" altLang="en-US"/>
        </a:p>
      </dgm:t>
    </dgm:pt>
    <dgm:pt modelId="{1D8BBD5F-D35E-4F44-B781-BF24BFE553D4}" type="sibTrans" cxnId="{6D36FBD5-EF26-40FF-B10F-D110682514AD}">
      <dgm:prSet/>
      <dgm:spPr/>
      <dgm:t>
        <a:bodyPr/>
        <a:lstStyle/>
        <a:p>
          <a:endParaRPr lang="zh-TW" altLang="en-US"/>
        </a:p>
      </dgm:t>
    </dgm:pt>
    <dgm:pt modelId="{49574C86-4042-464C-A369-C3F0D12F1DB4}">
      <dgm:prSet phldrT="[文字]" custT="1"/>
      <dgm:spPr/>
      <dgm:t>
        <a:bodyPr/>
        <a:lstStyle/>
        <a:p>
          <a:r>
            <a:rPr lang="zh-TW" altLang="en-US" sz="3200" b="1" dirty="0" smtClean="0">
              <a:latin typeface="文鼎誰的字體" panose="02010609010101010101" pitchFamily="49" charset="-120"/>
              <a:ea typeface="文鼎誰的字體" panose="02010609010101010101" pitchFamily="49" charset="-120"/>
              <a:cs typeface="文鼎誰的字體" panose="02010609010101010101" pitchFamily="49" charset="-120"/>
            </a:rPr>
            <a:t>易被抄襲</a:t>
          </a:r>
          <a:endParaRPr lang="zh-TW" altLang="en-US" sz="3200" b="1" dirty="0">
            <a:latin typeface="文鼎誰的字體" panose="02010609010101010101" pitchFamily="49" charset="-120"/>
            <a:ea typeface="文鼎誰的字體" panose="02010609010101010101" pitchFamily="49" charset="-120"/>
            <a:cs typeface="文鼎誰的字體" panose="02010609010101010101" pitchFamily="49" charset="-120"/>
          </a:endParaRPr>
        </a:p>
      </dgm:t>
    </dgm:pt>
    <dgm:pt modelId="{F747D137-C71E-4CE9-BE1D-1B6285D41FB7}" type="parTrans" cxnId="{52FB0A4D-074C-41CF-948C-90B20122444D}">
      <dgm:prSet/>
      <dgm:spPr/>
      <dgm:t>
        <a:bodyPr/>
        <a:lstStyle/>
        <a:p>
          <a:endParaRPr lang="zh-TW" altLang="en-US"/>
        </a:p>
      </dgm:t>
    </dgm:pt>
    <dgm:pt modelId="{32D37162-21A5-4208-8ED6-516FCB3E3205}" type="sibTrans" cxnId="{52FB0A4D-074C-41CF-948C-90B20122444D}">
      <dgm:prSet/>
      <dgm:spPr/>
      <dgm:t>
        <a:bodyPr/>
        <a:lstStyle/>
        <a:p>
          <a:endParaRPr lang="zh-TW" altLang="en-US"/>
        </a:p>
      </dgm:t>
    </dgm:pt>
    <dgm:pt modelId="{84E6B71E-2BA4-4EE5-8BFA-53828D7B45AF}">
      <dgm:prSet phldrT="[文字]" custT="1"/>
      <dgm:spPr/>
      <dgm:t>
        <a:bodyPr/>
        <a:lstStyle/>
        <a:p>
          <a:r>
            <a:rPr lang="zh-TW" altLang="en-US" sz="3200" b="1" dirty="0" smtClean="0">
              <a:latin typeface="文鼎誰的字體" panose="02010609010101010101" pitchFamily="49" charset="-120"/>
              <a:ea typeface="文鼎誰的字體" panose="02010609010101010101" pitchFamily="49" charset="-120"/>
              <a:cs typeface="文鼎誰的字體" panose="02010609010101010101" pitchFamily="49" charset="-120"/>
            </a:rPr>
            <a:t>融合水果</a:t>
          </a:r>
          <a:endParaRPr lang="zh-TW" altLang="en-US" sz="3200" b="1" dirty="0">
            <a:latin typeface="文鼎誰的字體" panose="02010609010101010101" pitchFamily="49" charset="-120"/>
            <a:ea typeface="文鼎誰的字體" panose="02010609010101010101" pitchFamily="49" charset="-120"/>
            <a:cs typeface="文鼎誰的字體" panose="02010609010101010101" pitchFamily="49" charset="-120"/>
          </a:endParaRPr>
        </a:p>
      </dgm:t>
    </dgm:pt>
    <dgm:pt modelId="{3C68CA5A-198E-4A4C-9293-15597C87F388}" type="parTrans" cxnId="{7667C6DB-44CC-4515-A8D1-C344D44AE920}">
      <dgm:prSet/>
      <dgm:spPr/>
      <dgm:t>
        <a:bodyPr/>
        <a:lstStyle/>
        <a:p>
          <a:endParaRPr lang="zh-TW" altLang="en-US"/>
        </a:p>
      </dgm:t>
    </dgm:pt>
    <dgm:pt modelId="{632FE9A2-3447-4003-9329-33E9BCC0B2A3}" type="sibTrans" cxnId="{7667C6DB-44CC-4515-A8D1-C344D44AE920}">
      <dgm:prSet/>
      <dgm:spPr/>
      <dgm:t>
        <a:bodyPr/>
        <a:lstStyle/>
        <a:p>
          <a:endParaRPr lang="zh-TW" altLang="en-US"/>
        </a:p>
      </dgm:t>
    </dgm:pt>
    <dgm:pt modelId="{6D53762B-ECC9-4613-A8BA-E4D605AC31E5}">
      <dgm:prSet phldrT="[文字]" custT="1"/>
      <dgm:spPr/>
      <dgm:t>
        <a:bodyPr/>
        <a:lstStyle/>
        <a:p>
          <a:r>
            <a:rPr lang="zh-TW" altLang="en-US" sz="3200" b="1" dirty="0" smtClean="0">
              <a:latin typeface="文鼎誰的字體" panose="02010609010101010101" pitchFamily="49" charset="-120"/>
              <a:ea typeface="文鼎誰的字體" panose="02010609010101010101" pitchFamily="49" charset="-120"/>
              <a:cs typeface="文鼎誰的字體" panose="02010609010101010101" pitchFamily="49" charset="-120"/>
            </a:rPr>
            <a:t>畫面細緻度低</a:t>
          </a:r>
          <a:endParaRPr lang="zh-TW" altLang="en-US" sz="3200" b="1" dirty="0">
            <a:latin typeface="文鼎誰的字體" panose="02010609010101010101" pitchFamily="49" charset="-120"/>
            <a:ea typeface="文鼎誰的字體" panose="02010609010101010101" pitchFamily="49" charset="-120"/>
            <a:cs typeface="文鼎誰的字體" panose="02010609010101010101" pitchFamily="49" charset="-120"/>
          </a:endParaRPr>
        </a:p>
      </dgm:t>
    </dgm:pt>
    <dgm:pt modelId="{653A40AF-7E7F-47F3-B6FD-29E13731D4BB}" type="parTrans" cxnId="{0039070C-827D-47A5-9273-8EA74ED7BC3F}">
      <dgm:prSet/>
      <dgm:spPr/>
      <dgm:t>
        <a:bodyPr/>
        <a:lstStyle/>
        <a:p>
          <a:endParaRPr lang="zh-TW" altLang="en-US"/>
        </a:p>
      </dgm:t>
    </dgm:pt>
    <dgm:pt modelId="{5B666B2E-D04D-4731-B94F-622B2944010B}" type="sibTrans" cxnId="{0039070C-827D-47A5-9273-8EA74ED7BC3F}">
      <dgm:prSet/>
      <dgm:spPr/>
      <dgm:t>
        <a:bodyPr/>
        <a:lstStyle/>
        <a:p>
          <a:endParaRPr lang="zh-TW" altLang="en-US"/>
        </a:p>
      </dgm:t>
    </dgm:pt>
    <dgm:pt modelId="{63B91DC7-1CF5-478C-8445-982B7060FD23}">
      <dgm:prSet phldrT="[文字]" custT="1"/>
      <dgm:spPr/>
      <dgm:t>
        <a:bodyPr/>
        <a:lstStyle/>
        <a:p>
          <a:endParaRPr lang="zh-TW" altLang="en-US" sz="3200" b="1" dirty="0">
            <a:latin typeface="文鼎誰的字體" panose="02010609010101010101" pitchFamily="49" charset="-120"/>
            <a:ea typeface="文鼎誰的字體" panose="02010609010101010101" pitchFamily="49" charset="-120"/>
            <a:cs typeface="文鼎誰的字體" panose="02010609010101010101" pitchFamily="49" charset="-120"/>
          </a:endParaRPr>
        </a:p>
      </dgm:t>
    </dgm:pt>
    <dgm:pt modelId="{E4725E9B-150C-4F02-BE3F-FD32383E8F69}" type="parTrans" cxnId="{ED7B1E3D-2F50-4905-8352-9D2881C8D9DC}">
      <dgm:prSet/>
      <dgm:spPr/>
      <dgm:t>
        <a:bodyPr/>
        <a:lstStyle/>
        <a:p>
          <a:endParaRPr lang="zh-TW" altLang="en-US"/>
        </a:p>
      </dgm:t>
    </dgm:pt>
    <dgm:pt modelId="{134DD5B5-FD2E-4B44-88F1-766B29EF983D}" type="sibTrans" cxnId="{ED7B1E3D-2F50-4905-8352-9D2881C8D9DC}">
      <dgm:prSet/>
      <dgm:spPr/>
      <dgm:t>
        <a:bodyPr/>
        <a:lstStyle/>
        <a:p>
          <a:endParaRPr lang="zh-TW" altLang="en-US"/>
        </a:p>
      </dgm:t>
    </dgm:pt>
    <dgm:pt modelId="{93D34C40-7AA7-48DB-B30A-FCCFA9E47BF1}" type="pres">
      <dgm:prSet presAssocID="{D5D57FF1-5C3E-43C0-BE4D-C61B2E9ABBA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99F7DB6-F966-4C80-A51B-188083CF5D28}" type="pres">
      <dgm:prSet presAssocID="{D5D57FF1-5C3E-43C0-BE4D-C61B2E9ABBA9}" presName="children" presStyleCnt="0"/>
      <dgm:spPr/>
      <dgm:t>
        <a:bodyPr/>
        <a:lstStyle/>
        <a:p>
          <a:endParaRPr lang="zh-TW" altLang="en-US"/>
        </a:p>
      </dgm:t>
    </dgm:pt>
    <dgm:pt modelId="{754A39DB-918C-4641-BA6D-983597B631E1}" type="pres">
      <dgm:prSet presAssocID="{D5D57FF1-5C3E-43C0-BE4D-C61B2E9ABBA9}" presName="child1group" presStyleCnt="0"/>
      <dgm:spPr/>
      <dgm:t>
        <a:bodyPr/>
        <a:lstStyle/>
        <a:p>
          <a:endParaRPr lang="zh-TW" altLang="en-US"/>
        </a:p>
      </dgm:t>
    </dgm:pt>
    <dgm:pt modelId="{0CC6BC5F-883A-46B8-AF54-E0DCC00CFF7D}" type="pres">
      <dgm:prSet presAssocID="{D5D57FF1-5C3E-43C0-BE4D-C61B2E9ABBA9}" presName="child1" presStyleLbl="bgAcc1" presStyleIdx="0" presStyleCnt="4" custScaleX="161631"/>
      <dgm:spPr/>
      <dgm:t>
        <a:bodyPr/>
        <a:lstStyle/>
        <a:p>
          <a:endParaRPr lang="zh-TW" altLang="en-US"/>
        </a:p>
      </dgm:t>
    </dgm:pt>
    <dgm:pt modelId="{779B92B7-4440-4CE3-9964-692CB14AFBFB}" type="pres">
      <dgm:prSet presAssocID="{D5D57FF1-5C3E-43C0-BE4D-C61B2E9ABBA9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47B6EE-EC52-41BE-BF83-EF862FB7214C}" type="pres">
      <dgm:prSet presAssocID="{D5D57FF1-5C3E-43C0-BE4D-C61B2E9ABBA9}" presName="child2group" presStyleCnt="0"/>
      <dgm:spPr/>
      <dgm:t>
        <a:bodyPr/>
        <a:lstStyle/>
        <a:p>
          <a:endParaRPr lang="zh-TW" altLang="en-US"/>
        </a:p>
      </dgm:t>
    </dgm:pt>
    <dgm:pt modelId="{0CE16F02-03D8-4EA9-8A2E-91BA24CAB13B}" type="pres">
      <dgm:prSet presAssocID="{D5D57FF1-5C3E-43C0-BE4D-C61B2E9ABBA9}" presName="child2" presStyleLbl="bgAcc1" presStyleIdx="1" presStyleCnt="4" custScaleX="175415" custScaleY="105787" custLinFactNeighborX="23091" custLinFactNeighborY="5270"/>
      <dgm:spPr/>
      <dgm:t>
        <a:bodyPr/>
        <a:lstStyle/>
        <a:p>
          <a:endParaRPr lang="zh-TW" altLang="en-US"/>
        </a:p>
      </dgm:t>
    </dgm:pt>
    <dgm:pt modelId="{A044AF0C-512F-4F8A-82D9-63840BE86476}" type="pres">
      <dgm:prSet presAssocID="{D5D57FF1-5C3E-43C0-BE4D-C61B2E9ABBA9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13B7415-8D25-4651-A4DB-60BFC931FF97}" type="pres">
      <dgm:prSet presAssocID="{D5D57FF1-5C3E-43C0-BE4D-C61B2E9ABBA9}" presName="child3group" presStyleCnt="0"/>
      <dgm:spPr/>
      <dgm:t>
        <a:bodyPr/>
        <a:lstStyle/>
        <a:p>
          <a:endParaRPr lang="zh-TW" altLang="en-US"/>
        </a:p>
      </dgm:t>
    </dgm:pt>
    <dgm:pt modelId="{6476B1C1-61B0-4328-9FE8-81DB2EC0E964}" type="pres">
      <dgm:prSet presAssocID="{D5D57FF1-5C3E-43C0-BE4D-C61B2E9ABBA9}" presName="child3" presStyleLbl="bgAcc1" presStyleIdx="2" presStyleCnt="4" custScaleX="177957" custLinFactNeighborX="19827"/>
      <dgm:spPr/>
      <dgm:t>
        <a:bodyPr/>
        <a:lstStyle/>
        <a:p>
          <a:endParaRPr lang="zh-TW" altLang="en-US"/>
        </a:p>
      </dgm:t>
    </dgm:pt>
    <dgm:pt modelId="{EA14E71D-8424-407F-8C1B-303F7DDE5BDC}" type="pres">
      <dgm:prSet presAssocID="{D5D57FF1-5C3E-43C0-BE4D-C61B2E9ABBA9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94EF758-B0DE-4626-AA90-6D8A5ECF1259}" type="pres">
      <dgm:prSet presAssocID="{D5D57FF1-5C3E-43C0-BE4D-C61B2E9ABBA9}" presName="child4group" presStyleCnt="0"/>
      <dgm:spPr/>
      <dgm:t>
        <a:bodyPr/>
        <a:lstStyle/>
        <a:p>
          <a:endParaRPr lang="zh-TW" altLang="en-US"/>
        </a:p>
      </dgm:t>
    </dgm:pt>
    <dgm:pt modelId="{6D293365-659E-413D-BB12-F2A6EB2E08B7}" type="pres">
      <dgm:prSet presAssocID="{D5D57FF1-5C3E-43C0-BE4D-C61B2E9ABBA9}" presName="child4" presStyleLbl="bgAcc1" presStyleIdx="3" presStyleCnt="4" custScaleX="147179"/>
      <dgm:spPr/>
      <dgm:t>
        <a:bodyPr/>
        <a:lstStyle/>
        <a:p>
          <a:endParaRPr lang="zh-TW" altLang="en-US"/>
        </a:p>
      </dgm:t>
    </dgm:pt>
    <dgm:pt modelId="{9904943C-163F-4379-9317-C9987F5A6568}" type="pres">
      <dgm:prSet presAssocID="{D5D57FF1-5C3E-43C0-BE4D-C61B2E9ABBA9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6F86D6F-5159-445B-BF26-1AFE3260CC9F}" type="pres">
      <dgm:prSet presAssocID="{D5D57FF1-5C3E-43C0-BE4D-C61B2E9ABBA9}" presName="childPlaceholder" presStyleCnt="0"/>
      <dgm:spPr/>
      <dgm:t>
        <a:bodyPr/>
        <a:lstStyle/>
        <a:p>
          <a:endParaRPr lang="zh-TW" altLang="en-US"/>
        </a:p>
      </dgm:t>
    </dgm:pt>
    <dgm:pt modelId="{74A1B877-07B0-468E-BF49-D006E6BB9FAB}" type="pres">
      <dgm:prSet presAssocID="{D5D57FF1-5C3E-43C0-BE4D-C61B2E9ABBA9}" presName="circle" presStyleCnt="0"/>
      <dgm:spPr/>
      <dgm:t>
        <a:bodyPr/>
        <a:lstStyle/>
        <a:p>
          <a:endParaRPr lang="zh-TW" altLang="en-US"/>
        </a:p>
      </dgm:t>
    </dgm:pt>
    <dgm:pt modelId="{10A6F5F2-2B0D-442F-A741-DBD1254BA71F}" type="pres">
      <dgm:prSet presAssocID="{D5D57FF1-5C3E-43C0-BE4D-C61B2E9ABBA9}" presName="quadrant1" presStyleLbl="node1" presStyleIdx="0" presStyleCnt="4" custScaleX="10052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0747B74-A884-42F2-9817-BA1FEA41260C}" type="pres">
      <dgm:prSet presAssocID="{D5D57FF1-5C3E-43C0-BE4D-C61B2E9ABBA9}" presName="quadrant2" presStyleLbl="node1" presStyleIdx="1" presStyleCnt="4" custScaleX="10052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F9BA185-7BB4-48D9-96D6-24B5401C0B04}" type="pres">
      <dgm:prSet presAssocID="{D5D57FF1-5C3E-43C0-BE4D-C61B2E9ABBA9}" presName="quadrant3" presStyleLbl="node1" presStyleIdx="2" presStyleCnt="4" custScaleX="10052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906FE7D-4D71-4269-85D9-3B379C89D579}" type="pres">
      <dgm:prSet presAssocID="{D5D57FF1-5C3E-43C0-BE4D-C61B2E9ABBA9}" presName="quadrant4" presStyleLbl="node1" presStyleIdx="3" presStyleCnt="4" custScaleX="10052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8979DF2-D5CD-40E7-B5AF-128C926F1670}" type="pres">
      <dgm:prSet presAssocID="{D5D57FF1-5C3E-43C0-BE4D-C61B2E9ABBA9}" presName="quadrantPlaceholder" presStyleCnt="0"/>
      <dgm:spPr/>
      <dgm:t>
        <a:bodyPr/>
        <a:lstStyle/>
        <a:p>
          <a:endParaRPr lang="zh-TW" altLang="en-US"/>
        </a:p>
      </dgm:t>
    </dgm:pt>
    <dgm:pt modelId="{82A55217-53D7-4CB6-9343-1E484C4B7223}" type="pres">
      <dgm:prSet presAssocID="{D5D57FF1-5C3E-43C0-BE4D-C61B2E9ABBA9}" presName="center1" presStyleLbl="fgShp" presStyleIdx="0" presStyleCnt="2"/>
      <dgm:spPr/>
      <dgm:t>
        <a:bodyPr/>
        <a:lstStyle/>
        <a:p>
          <a:endParaRPr lang="zh-TW" altLang="en-US"/>
        </a:p>
      </dgm:t>
    </dgm:pt>
    <dgm:pt modelId="{4BD22F53-FADF-431C-8EF3-3F9B5F42EC90}" type="pres">
      <dgm:prSet presAssocID="{D5D57FF1-5C3E-43C0-BE4D-C61B2E9ABBA9}" presName="center2" presStyleLbl="fgShp" presStyleIdx="1" presStyleCnt="2"/>
      <dgm:spPr/>
      <dgm:t>
        <a:bodyPr/>
        <a:lstStyle/>
        <a:p>
          <a:endParaRPr lang="zh-TW" altLang="en-US"/>
        </a:p>
      </dgm:t>
    </dgm:pt>
  </dgm:ptLst>
  <dgm:cxnLst>
    <dgm:cxn modelId="{15545089-39FC-44F0-906D-505E382F2DF9}" type="presOf" srcId="{5EB6E63C-A508-4DEE-8383-8281A9691EAC}" destId="{10A6F5F2-2B0D-442F-A741-DBD1254BA71F}" srcOrd="0" destOrd="0" presId="urn:microsoft.com/office/officeart/2005/8/layout/cycle4"/>
    <dgm:cxn modelId="{D1E9917F-010A-477C-81F0-72ED22D0D2EE}" type="presOf" srcId="{31D3A910-F379-44F6-B6E9-BA6994EEAB11}" destId="{0CC6BC5F-883A-46B8-AF54-E0DCC00CFF7D}" srcOrd="0" destOrd="0" presId="urn:microsoft.com/office/officeart/2005/8/layout/cycle4"/>
    <dgm:cxn modelId="{58026666-6C9A-4310-AF0E-E3E5A28ED0C5}" srcId="{D8C69316-C1BD-483B-BEF7-B4CFA7354342}" destId="{CDD59E13-26B2-492E-BC9F-60E427EDBA93}" srcOrd="0" destOrd="0" parTransId="{FB284ACB-0447-453D-9EEC-7AE00C8137AB}" sibTransId="{7AAA398C-D5F9-45A6-A4C3-627F1554CC61}"/>
    <dgm:cxn modelId="{7F450B44-BEA9-4E48-9CD5-101CB4FF2CB2}" srcId="{56604ABE-B8F6-4045-B455-76204FC3BAFF}" destId="{290F7355-7EBA-4CD0-B8AF-3CFB6BEAA882}" srcOrd="0" destOrd="0" parTransId="{6AFF7B37-41DE-4261-A95C-737AFC21BFEF}" sibTransId="{F0957C7F-21FC-4849-9704-4CB610A06F5E}"/>
    <dgm:cxn modelId="{C219F639-FA7C-461C-A12D-130A43139F76}" type="presOf" srcId="{290F7355-7EBA-4CD0-B8AF-3CFB6BEAA882}" destId="{EA14E71D-8424-407F-8C1B-303F7DDE5BDC}" srcOrd="1" destOrd="0" presId="urn:microsoft.com/office/officeart/2005/8/layout/cycle4"/>
    <dgm:cxn modelId="{21736327-0BE0-40D4-AE93-F1F59C22CE7C}" type="presOf" srcId="{49574C86-4042-464C-A369-C3F0D12F1DB4}" destId="{6D293365-659E-413D-BB12-F2A6EB2E08B7}" srcOrd="0" destOrd="0" presId="urn:microsoft.com/office/officeart/2005/8/layout/cycle4"/>
    <dgm:cxn modelId="{6D36FBD5-EF26-40FF-B10F-D110682514AD}" srcId="{D5D57FF1-5C3E-43C0-BE4D-C61B2E9ABBA9}" destId="{4DC298A5-9091-453E-984D-7B4864F4D4B6}" srcOrd="3" destOrd="0" parTransId="{89BEF9D1-2E3F-4211-9AE4-B0E2F6FBD734}" sibTransId="{1D8BBD5F-D35E-4F44-B781-BF24BFE553D4}"/>
    <dgm:cxn modelId="{CFB6632C-B0B0-43C2-9FFB-63B83966BE9E}" type="presOf" srcId="{290F7355-7EBA-4CD0-B8AF-3CFB6BEAA882}" destId="{6476B1C1-61B0-4328-9FE8-81DB2EC0E964}" srcOrd="0" destOrd="0" presId="urn:microsoft.com/office/officeart/2005/8/layout/cycle4"/>
    <dgm:cxn modelId="{F64BBE54-EB85-4BFD-B86A-0330EB0E3E17}" type="presOf" srcId="{4DC298A5-9091-453E-984D-7B4864F4D4B6}" destId="{4906FE7D-4D71-4269-85D9-3B379C89D579}" srcOrd="0" destOrd="0" presId="urn:microsoft.com/office/officeart/2005/8/layout/cycle4"/>
    <dgm:cxn modelId="{BF8B771E-8012-47B5-A216-B617AB6E968F}" srcId="{D5D57FF1-5C3E-43C0-BE4D-C61B2E9ABBA9}" destId="{56604ABE-B8F6-4045-B455-76204FC3BAFF}" srcOrd="2" destOrd="0" parTransId="{EA6483F1-2B41-4290-9913-4F04C2699368}" sibTransId="{BDEE56D8-21FB-4356-A413-7EF633C77731}"/>
    <dgm:cxn modelId="{8F360C04-FD57-4946-A441-75C7A7C9BA55}" type="presOf" srcId="{D8C69316-C1BD-483B-BEF7-B4CFA7354342}" destId="{D0747B74-A884-42F2-9817-BA1FEA41260C}" srcOrd="0" destOrd="0" presId="urn:microsoft.com/office/officeart/2005/8/layout/cycle4"/>
    <dgm:cxn modelId="{923ECC00-2213-47E7-B369-802D00ED240E}" srcId="{5EB6E63C-A508-4DEE-8383-8281A9691EAC}" destId="{31D3A910-F379-44F6-B6E9-BA6994EEAB11}" srcOrd="0" destOrd="0" parTransId="{B9AEA69C-4AA9-45E1-8058-AB236B0817BF}" sibTransId="{08C0B6D5-4A62-4CB3-AC7C-A887F98C65EB}"/>
    <dgm:cxn modelId="{6D5B2C42-0FA8-48E7-BF75-528555BA45A3}" type="presOf" srcId="{56604ABE-B8F6-4045-B455-76204FC3BAFF}" destId="{7F9BA185-7BB4-48D9-96D6-24B5401C0B04}" srcOrd="0" destOrd="0" presId="urn:microsoft.com/office/officeart/2005/8/layout/cycle4"/>
    <dgm:cxn modelId="{B3E5CBBA-63A1-418E-8C55-3893B17788F5}" type="presOf" srcId="{D5D57FF1-5C3E-43C0-BE4D-C61B2E9ABBA9}" destId="{93D34C40-7AA7-48DB-B30A-FCCFA9E47BF1}" srcOrd="0" destOrd="0" presId="urn:microsoft.com/office/officeart/2005/8/layout/cycle4"/>
    <dgm:cxn modelId="{17C78A34-FD87-4FD4-AA70-6A45E8495E3C}" type="presOf" srcId="{31D3A910-F379-44F6-B6E9-BA6994EEAB11}" destId="{779B92B7-4440-4CE3-9964-692CB14AFBFB}" srcOrd="1" destOrd="0" presId="urn:microsoft.com/office/officeart/2005/8/layout/cycle4"/>
    <dgm:cxn modelId="{F9777BBC-5AA1-4543-84F0-7FB9963A3AA9}" type="presOf" srcId="{CDD59E13-26B2-492E-BC9F-60E427EDBA93}" destId="{0CE16F02-03D8-4EA9-8A2E-91BA24CAB13B}" srcOrd="0" destOrd="0" presId="urn:microsoft.com/office/officeart/2005/8/layout/cycle4"/>
    <dgm:cxn modelId="{68FD5ED8-8F56-4728-9C8B-596EFE0B9BBB}" type="presOf" srcId="{49574C86-4042-464C-A369-C3F0D12F1DB4}" destId="{9904943C-163F-4379-9317-C9987F5A6568}" srcOrd="1" destOrd="0" presId="urn:microsoft.com/office/officeart/2005/8/layout/cycle4"/>
    <dgm:cxn modelId="{C3921990-242C-4769-98D3-19AF7E544621}" type="presOf" srcId="{6D53762B-ECC9-4613-A8BA-E4D605AC31E5}" destId="{0CE16F02-03D8-4EA9-8A2E-91BA24CAB13B}" srcOrd="0" destOrd="1" presId="urn:microsoft.com/office/officeart/2005/8/layout/cycle4"/>
    <dgm:cxn modelId="{F0FC7A4A-2BE9-49C9-A10E-CA331BE932F9}" srcId="{D5D57FF1-5C3E-43C0-BE4D-C61B2E9ABBA9}" destId="{D8C69316-C1BD-483B-BEF7-B4CFA7354342}" srcOrd="1" destOrd="0" parTransId="{4C8955A5-3B8A-4BEE-A1AA-6FDD49712A72}" sibTransId="{5CC9BEC5-3867-4761-A416-D992EA8AF607}"/>
    <dgm:cxn modelId="{38503C56-C8D0-4933-A80C-E73E37BE1EA4}" type="presOf" srcId="{84E6B71E-2BA4-4EE5-8BFA-53828D7B45AF}" destId="{779B92B7-4440-4CE3-9964-692CB14AFBFB}" srcOrd="1" destOrd="1" presId="urn:microsoft.com/office/officeart/2005/8/layout/cycle4"/>
    <dgm:cxn modelId="{4DC7BE5E-35DF-4BBC-897D-9F485D707637}" srcId="{D5D57FF1-5C3E-43C0-BE4D-C61B2E9ABBA9}" destId="{5EB6E63C-A508-4DEE-8383-8281A9691EAC}" srcOrd="0" destOrd="0" parTransId="{06D40417-A9B3-4B5B-BCCD-C4AC72F0C622}" sibTransId="{D86E752E-DE6F-4CF4-9098-2BD22F875EDE}"/>
    <dgm:cxn modelId="{52FB0A4D-074C-41CF-948C-90B20122444D}" srcId="{4DC298A5-9091-453E-984D-7B4864F4D4B6}" destId="{49574C86-4042-464C-A369-C3F0D12F1DB4}" srcOrd="0" destOrd="0" parTransId="{F747D137-C71E-4CE9-BE1D-1B6285D41FB7}" sibTransId="{32D37162-21A5-4208-8ED6-516FCB3E3205}"/>
    <dgm:cxn modelId="{D1B0CF55-9F76-4776-BA19-C88D0AE9591E}" type="presOf" srcId="{84E6B71E-2BA4-4EE5-8BFA-53828D7B45AF}" destId="{0CC6BC5F-883A-46B8-AF54-E0DCC00CFF7D}" srcOrd="0" destOrd="1" presId="urn:microsoft.com/office/officeart/2005/8/layout/cycle4"/>
    <dgm:cxn modelId="{7667C6DB-44CC-4515-A8D1-C344D44AE920}" srcId="{5EB6E63C-A508-4DEE-8383-8281A9691EAC}" destId="{84E6B71E-2BA4-4EE5-8BFA-53828D7B45AF}" srcOrd="1" destOrd="0" parTransId="{3C68CA5A-198E-4A4C-9293-15597C87F388}" sibTransId="{632FE9A2-3447-4003-9329-33E9BCC0B2A3}"/>
    <dgm:cxn modelId="{A85FA102-39A6-41C2-8167-59CD03C1016E}" type="presOf" srcId="{6D53762B-ECC9-4613-A8BA-E4D605AC31E5}" destId="{A044AF0C-512F-4F8A-82D9-63840BE86476}" srcOrd="1" destOrd="1" presId="urn:microsoft.com/office/officeart/2005/8/layout/cycle4"/>
    <dgm:cxn modelId="{BFE3AF55-884A-49A3-BB89-8DEEACFEA07D}" type="presOf" srcId="{CDD59E13-26B2-492E-BC9F-60E427EDBA93}" destId="{A044AF0C-512F-4F8A-82D9-63840BE86476}" srcOrd="1" destOrd="0" presId="urn:microsoft.com/office/officeart/2005/8/layout/cycle4"/>
    <dgm:cxn modelId="{0039070C-827D-47A5-9273-8EA74ED7BC3F}" srcId="{D8C69316-C1BD-483B-BEF7-B4CFA7354342}" destId="{6D53762B-ECC9-4613-A8BA-E4D605AC31E5}" srcOrd="1" destOrd="0" parTransId="{653A40AF-7E7F-47F3-B6FD-29E13731D4BB}" sibTransId="{5B666B2E-D04D-4731-B94F-622B2944010B}"/>
    <dgm:cxn modelId="{ED7B1E3D-2F50-4905-8352-9D2881C8D9DC}" srcId="{5EB6E63C-A508-4DEE-8383-8281A9691EAC}" destId="{63B91DC7-1CF5-478C-8445-982B7060FD23}" srcOrd="2" destOrd="0" parTransId="{E4725E9B-150C-4F02-BE3F-FD32383E8F69}" sibTransId="{134DD5B5-FD2E-4B44-88F1-766B29EF983D}"/>
    <dgm:cxn modelId="{C793736A-875A-48DB-9672-0C42A31A2DE7}" type="presOf" srcId="{63B91DC7-1CF5-478C-8445-982B7060FD23}" destId="{0CC6BC5F-883A-46B8-AF54-E0DCC00CFF7D}" srcOrd="0" destOrd="2" presId="urn:microsoft.com/office/officeart/2005/8/layout/cycle4"/>
    <dgm:cxn modelId="{63902F6C-F2D7-4FE3-B3AE-73F997AD79D9}" type="presOf" srcId="{63B91DC7-1CF5-478C-8445-982B7060FD23}" destId="{779B92B7-4440-4CE3-9964-692CB14AFBFB}" srcOrd="1" destOrd="2" presId="urn:microsoft.com/office/officeart/2005/8/layout/cycle4"/>
    <dgm:cxn modelId="{D4EB415A-9BA9-46F7-858A-9AF1E08D15DD}" type="presParOf" srcId="{93D34C40-7AA7-48DB-B30A-FCCFA9E47BF1}" destId="{699F7DB6-F966-4C80-A51B-188083CF5D28}" srcOrd="0" destOrd="0" presId="urn:microsoft.com/office/officeart/2005/8/layout/cycle4"/>
    <dgm:cxn modelId="{7AD9AF99-54D8-402C-BD76-F2C708BD4C86}" type="presParOf" srcId="{699F7DB6-F966-4C80-A51B-188083CF5D28}" destId="{754A39DB-918C-4641-BA6D-983597B631E1}" srcOrd="0" destOrd="0" presId="urn:microsoft.com/office/officeart/2005/8/layout/cycle4"/>
    <dgm:cxn modelId="{BDCAFEF8-46B1-4A9F-AAFF-0552C4A390EB}" type="presParOf" srcId="{754A39DB-918C-4641-BA6D-983597B631E1}" destId="{0CC6BC5F-883A-46B8-AF54-E0DCC00CFF7D}" srcOrd="0" destOrd="0" presId="urn:microsoft.com/office/officeart/2005/8/layout/cycle4"/>
    <dgm:cxn modelId="{F8CE1743-AC1D-4824-A85D-8318A895F33A}" type="presParOf" srcId="{754A39DB-918C-4641-BA6D-983597B631E1}" destId="{779B92B7-4440-4CE3-9964-692CB14AFBFB}" srcOrd="1" destOrd="0" presId="urn:microsoft.com/office/officeart/2005/8/layout/cycle4"/>
    <dgm:cxn modelId="{8F025BCF-5454-491A-B1C4-FEA0754D5E38}" type="presParOf" srcId="{699F7DB6-F966-4C80-A51B-188083CF5D28}" destId="{8A47B6EE-EC52-41BE-BF83-EF862FB7214C}" srcOrd="1" destOrd="0" presId="urn:microsoft.com/office/officeart/2005/8/layout/cycle4"/>
    <dgm:cxn modelId="{4C791B28-1C76-40DD-A865-3F9CF71A4C87}" type="presParOf" srcId="{8A47B6EE-EC52-41BE-BF83-EF862FB7214C}" destId="{0CE16F02-03D8-4EA9-8A2E-91BA24CAB13B}" srcOrd="0" destOrd="0" presId="urn:microsoft.com/office/officeart/2005/8/layout/cycle4"/>
    <dgm:cxn modelId="{0E654278-AFC3-4167-88CD-D02163573EBF}" type="presParOf" srcId="{8A47B6EE-EC52-41BE-BF83-EF862FB7214C}" destId="{A044AF0C-512F-4F8A-82D9-63840BE86476}" srcOrd="1" destOrd="0" presId="urn:microsoft.com/office/officeart/2005/8/layout/cycle4"/>
    <dgm:cxn modelId="{3E525BEF-1EA3-4ACA-A62F-EDAA70A5C507}" type="presParOf" srcId="{699F7DB6-F966-4C80-A51B-188083CF5D28}" destId="{F13B7415-8D25-4651-A4DB-60BFC931FF97}" srcOrd="2" destOrd="0" presId="urn:microsoft.com/office/officeart/2005/8/layout/cycle4"/>
    <dgm:cxn modelId="{D76593E4-540A-4D3F-BC04-7FDD234C3652}" type="presParOf" srcId="{F13B7415-8D25-4651-A4DB-60BFC931FF97}" destId="{6476B1C1-61B0-4328-9FE8-81DB2EC0E964}" srcOrd="0" destOrd="0" presId="urn:microsoft.com/office/officeart/2005/8/layout/cycle4"/>
    <dgm:cxn modelId="{B6B05C32-1743-428E-B9DE-008C644BCA15}" type="presParOf" srcId="{F13B7415-8D25-4651-A4DB-60BFC931FF97}" destId="{EA14E71D-8424-407F-8C1B-303F7DDE5BDC}" srcOrd="1" destOrd="0" presId="urn:microsoft.com/office/officeart/2005/8/layout/cycle4"/>
    <dgm:cxn modelId="{06E6CD18-5A87-4ABF-80BC-9EF540ADA6A8}" type="presParOf" srcId="{699F7DB6-F966-4C80-A51B-188083CF5D28}" destId="{B94EF758-B0DE-4626-AA90-6D8A5ECF1259}" srcOrd="3" destOrd="0" presId="urn:microsoft.com/office/officeart/2005/8/layout/cycle4"/>
    <dgm:cxn modelId="{04BD30E5-B8F3-402B-A3B8-BB5E830B8BA0}" type="presParOf" srcId="{B94EF758-B0DE-4626-AA90-6D8A5ECF1259}" destId="{6D293365-659E-413D-BB12-F2A6EB2E08B7}" srcOrd="0" destOrd="0" presId="urn:microsoft.com/office/officeart/2005/8/layout/cycle4"/>
    <dgm:cxn modelId="{C49A8B8E-8A06-49D3-BC84-1B21DD18D27A}" type="presParOf" srcId="{B94EF758-B0DE-4626-AA90-6D8A5ECF1259}" destId="{9904943C-163F-4379-9317-C9987F5A6568}" srcOrd="1" destOrd="0" presId="urn:microsoft.com/office/officeart/2005/8/layout/cycle4"/>
    <dgm:cxn modelId="{37E36AE6-CB39-4AEC-A8C2-31A5A439258E}" type="presParOf" srcId="{699F7DB6-F966-4C80-A51B-188083CF5D28}" destId="{D6F86D6F-5159-445B-BF26-1AFE3260CC9F}" srcOrd="4" destOrd="0" presId="urn:microsoft.com/office/officeart/2005/8/layout/cycle4"/>
    <dgm:cxn modelId="{CB7F9915-D088-438B-A237-6C561262689E}" type="presParOf" srcId="{93D34C40-7AA7-48DB-B30A-FCCFA9E47BF1}" destId="{74A1B877-07B0-468E-BF49-D006E6BB9FAB}" srcOrd="1" destOrd="0" presId="urn:microsoft.com/office/officeart/2005/8/layout/cycle4"/>
    <dgm:cxn modelId="{A47D2021-3523-49B5-A20D-46A06579C012}" type="presParOf" srcId="{74A1B877-07B0-468E-BF49-D006E6BB9FAB}" destId="{10A6F5F2-2B0D-442F-A741-DBD1254BA71F}" srcOrd="0" destOrd="0" presId="urn:microsoft.com/office/officeart/2005/8/layout/cycle4"/>
    <dgm:cxn modelId="{4FF1274E-8FF6-4C91-8FC8-2C91469FEA94}" type="presParOf" srcId="{74A1B877-07B0-468E-BF49-D006E6BB9FAB}" destId="{D0747B74-A884-42F2-9817-BA1FEA41260C}" srcOrd="1" destOrd="0" presId="urn:microsoft.com/office/officeart/2005/8/layout/cycle4"/>
    <dgm:cxn modelId="{A32BF319-1D43-4C04-9532-D86E403ED82C}" type="presParOf" srcId="{74A1B877-07B0-468E-BF49-D006E6BB9FAB}" destId="{7F9BA185-7BB4-48D9-96D6-24B5401C0B04}" srcOrd="2" destOrd="0" presId="urn:microsoft.com/office/officeart/2005/8/layout/cycle4"/>
    <dgm:cxn modelId="{094E0F1E-EE06-493E-A055-D3030CA3370F}" type="presParOf" srcId="{74A1B877-07B0-468E-BF49-D006E6BB9FAB}" destId="{4906FE7D-4D71-4269-85D9-3B379C89D579}" srcOrd="3" destOrd="0" presId="urn:microsoft.com/office/officeart/2005/8/layout/cycle4"/>
    <dgm:cxn modelId="{9C3E65ED-FE8D-4595-96AE-EAF791258C86}" type="presParOf" srcId="{74A1B877-07B0-468E-BF49-D006E6BB9FAB}" destId="{C8979DF2-D5CD-40E7-B5AF-128C926F1670}" srcOrd="4" destOrd="0" presId="urn:microsoft.com/office/officeart/2005/8/layout/cycle4"/>
    <dgm:cxn modelId="{D54D88B5-77F5-42D7-BC0E-33EE25B6AE03}" type="presParOf" srcId="{93D34C40-7AA7-48DB-B30A-FCCFA9E47BF1}" destId="{82A55217-53D7-4CB6-9343-1E484C4B7223}" srcOrd="2" destOrd="0" presId="urn:microsoft.com/office/officeart/2005/8/layout/cycle4"/>
    <dgm:cxn modelId="{7E0A587B-D6C1-431D-96E5-67A149E0FB52}" type="presParOf" srcId="{93D34C40-7AA7-48DB-B30A-FCCFA9E47BF1}" destId="{4BD22F53-FADF-431C-8EF3-3F9B5F42EC90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6B1C1-61B0-4328-9FE8-81DB2EC0E964}">
      <dsp:nvSpPr>
        <dsp:cNvPr id="0" name=""/>
        <dsp:cNvSpPr/>
      </dsp:nvSpPr>
      <dsp:spPr>
        <a:xfrm>
          <a:off x="6092125" y="3562916"/>
          <a:ext cx="4559593" cy="16597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3200" b="1" kern="1200" dirty="0" smtClean="0">
              <a:latin typeface="文鼎誰的字體" panose="02010609010101010101" pitchFamily="49" charset="-120"/>
              <a:ea typeface="文鼎誰的字體" panose="02010609010101010101" pitchFamily="49" charset="-120"/>
              <a:cs typeface="文鼎誰的字體" panose="02010609010101010101" pitchFamily="49" charset="-120"/>
            </a:rPr>
            <a:t>寓教於樂</a:t>
          </a:r>
          <a:endParaRPr lang="zh-TW" altLang="en-US" sz="3200" b="1" kern="1200" dirty="0">
            <a:latin typeface="文鼎誰的字體" panose="02010609010101010101" pitchFamily="49" charset="-120"/>
            <a:ea typeface="文鼎誰的字體" panose="02010609010101010101" pitchFamily="49" charset="-120"/>
            <a:cs typeface="文鼎誰的字體" panose="02010609010101010101" pitchFamily="49" charset="-120"/>
          </a:endParaRPr>
        </a:p>
      </dsp:txBody>
      <dsp:txXfrm>
        <a:off x="7496462" y="4014305"/>
        <a:ext cx="3118797" cy="1171869"/>
      </dsp:txXfrm>
    </dsp:sp>
    <dsp:sp modelId="{6D293365-659E-413D-BB12-F2A6EB2E08B7}">
      <dsp:nvSpPr>
        <dsp:cNvPr id="0" name=""/>
        <dsp:cNvSpPr/>
      </dsp:nvSpPr>
      <dsp:spPr>
        <a:xfrm>
          <a:off x="1798002" y="3562916"/>
          <a:ext cx="3771003" cy="16597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3200" b="1" kern="1200" dirty="0" smtClean="0">
              <a:latin typeface="文鼎誰的字體" panose="02010609010101010101" pitchFamily="49" charset="-120"/>
              <a:ea typeface="文鼎誰的字體" panose="02010609010101010101" pitchFamily="49" charset="-120"/>
              <a:cs typeface="文鼎誰的字體" panose="02010609010101010101" pitchFamily="49" charset="-120"/>
            </a:rPr>
            <a:t>易被抄襲</a:t>
          </a:r>
          <a:endParaRPr lang="zh-TW" altLang="en-US" sz="3200" b="1" kern="1200" dirty="0">
            <a:latin typeface="文鼎誰的字體" panose="02010609010101010101" pitchFamily="49" charset="-120"/>
            <a:ea typeface="文鼎誰的字體" panose="02010609010101010101" pitchFamily="49" charset="-120"/>
            <a:cs typeface="文鼎誰的字體" panose="02010609010101010101" pitchFamily="49" charset="-120"/>
          </a:endParaRPr>
        </a:p>
      </dsp:txBody>
      <dsp:txXfrm>
        <a:off x="1834461" y="4014305"/>
        <a:ext cx="2566784" cy="1171869"/>
      </dsp:txXfrm>
    </dsp:sp>
    <dsp:sp modelId="{0CE16F02-03D8-4EA9-8A2E-91BA24CAB13B}">
      <dsp:nvSpPr>
        <dsp:cNvPr id="0" name=""/>
        <dsp:cNvSpPr/>
      </dsp:nvSpPr>
      <dsp:spPr>
        <a:xfrm>
          <a:off x="6208320" y="75461"/>
          <a:ext cx="4494462" cy="17557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3200" b="1" kern="1200" dirty="0" smtClean="0">
              <a:latin typeface="文鼎誰的字體" panose="02010609010101010101" pitchFamily="49" charset="-120"/>
              <a:ea typeface="文鼎誰的字體" panose="02010609010101010101" pitchFamily="49" charset="-120"/>
              <a:cs typeface="文鼎誰的字體" panose="02010609010101010101" pitchFamily="49" charset="-120"/>
            </a:rPr>
            <a:t>單機</a:t>
          </a:r>
          <a:endParaRPr lang="zh-TW" altLang="en-US" sz="3200" b="1" kern="1200" dirty="0">
            <a:latin typeface="文鼎誰的字體" panose="02010609010101010101" pitchFamily="49" charset="-120"/>
            <a:ea typeface="文鼎誰的字體" panose="02010609010101010101" pitchFamily="49" charset="-120"/>
            <a:cs typeface="文鼎誰的字體" panose="02010609010101010101" pitchFamily="49" charset="-12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3200" b="1" kern="1200" dirty="0" smtClean="0">
              <a:latin typeface="文鼎誰的字體" panose="02010609010101010101" pitchFamily="49" charset="-120"/>
              <a:ea typeface="文鼎誰的字體" panose="02010609010101010101" pitchFamily="49" charset="-120"/>
              <a:cs typeface="文鼎誰的字體" panose="02010609010101010101" pitchFamily="49" charset="-120"/>
            </a:rPr>
            <a:t>畫面細緻度低</a:t>
          </a:r>
          <a:endParaRPr lang="zh-TW" altLang="en-US" sz="3200" b="1" kern="1200" dirty="0">
            <a:latin typeface="文鼎誰的字體" panose="02010609010101010101" pitchFamily="49" charset="-120"/>
            <a:ea typeface="文鼎誰的字體" panose="02010609010101010101" pitchFamily="49" charset="-120"/>
            <a:cs typeface="文鼎誰的字體" panose="02010609010101010101" pitchFamily="49" charset="-120"/>
          </a:endParaRPr>
        </a:p>
      </dsp:txBody>
      <dsp:txXfrm>
        <a:off x="7595227" y="114029"/>
        <a:ext cx="3068987" cy="1239687"/>
      </dsp:txXfrm>
    </dsp:sp>
    <dsp:sp modelId="{0CC6BC5F-883A-46B8-AF54-E0DCC00CFF7D}">
      <dsp:nvSpPr>
        <dsp:cNvPr id="0" name=""/>
        <dsp:cNvSpPr/>
      </dsp:nvSpPr>
      <dsp:spPr>
        <a:xfrm>
          <a:off x="1612859" y="36017"/>
          <a:ext cx="4141290" cy="16597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3200" b="1" kern="1200" dirty="0" smtClean="0">
              <a:latin typeface="文鼎誰的字體" panose="02010609010101010101" pitchFamily="49" charset="-120"/>
              <a:ea typeface="文鼎誰的字體" panose="02010609010101010101" pitchFamily="49" charset="-120"/>
              <a:cs typeface="文鼎誰的字體" panose="02010609010101010101" pitchFamily="49" charset="-120"/>
            </a:rPr>
            <a:t>選角功能</a:t>
          </a:r>
          <a:endParaRPr lang="zh-TW" altLang="en-US" sz="3200" b="1" kern="1200" dirty="0">
            <a:latin typeface="文鼎誰的字體" panose="02010609010101010101" pitchFamily="49" charset="-120"/>
            <a:ea typeface="文鼎誰的字體" panose="02010609010101010101" pitchFamily="49" charset="-120"/>
            <a:cs typeface="文鼎誰的字體" panose="02010609010101010101" pitchFamily="49" charset="-12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3200" b="1" kern="1200" dirty="0" smtClean="0">
              <a:latin typeface="文鼎誰的字體" panose="02010609010101010101" pitchFamily="49" charset="-120"/>
              <a:ea typeface="文鼎誰的字體" panose="02010609010101010101" pitchFamily="49" charset="-120"/>
              <a:cs typeface="文鼎誰的字體" panose="02010609010101010101" pitchFamily="49" charset="-120"/>
            </a:rPr>
            <a:t>融合水果</a:t>
          </a:r>
          <a:endParaRPr lang="zh-TW" altLang="en-US" sz="3200" b="1" kern="1200" dirty="0">
            <a:latin typeface="文鼎誰的字體" panose="02010609010101010101" pitchFamily="49" charset="-120"/>
            <a:ea typeface="文鼎誰的字體" panose="02010609010101010101" pitchFamily="49" charset="-120"/>
            <a:cs typeface="文鼎誰的字體" panose="02010609010101010101" pitchFamily="49" charset="-12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3200" b="1" kern="1200" dirty="0">
            <a:latin typeface="文鼎誰的字體" panose="02010609010101010101" pitchFamily="49" charset="-120"/>
            <a:ea typeface="文鼎誰的字體" panose="02010609010101010101" pitchFamily="49" charset="-120"/>
            <a:cs typeface="文鼎誰的字體" panose="02010609010101010101" pitchFamily="49" charset="-120"/>
          </a:endParaRPr>
        </a:p>
      </dsp:txBody>
      <dsp:txXfrm>
        <a:off x="1649318" y="72476"/>
        <a:ext cx="2825985" cy="1171869"/>
      </dsp:txXfrm>
    </dsp:sp>
    <dsp:sp modelId="{10A6F5F2-2B0D-442F-A741-DBD1254BA71F}">
      <dsp:nvSpPr>
        <dsp:cNvPr id="0" name=""/>
        <dsp:cNvSpPr/>
      </dsp:nvSpPr>
      <dsp:spPr>
        <a:xfrm>
          <a:off x="3574742" y="307643"/>
          <a:ext cx="2257550" cy="2245804"/>
        </a:xfrm>
        <a:prstGeom prst="pieWedge">
          <a:avLst/>
        </a:prstGeom>
        <a:solidFill>
          <a:srgbClr val="997473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smtClean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rPr>
            <a:t>Strength</a:t>
          </a:r>
          <a:endParaRPr lang="zh-TW" altLang="en-US" sz="2000" kern="1200" dirty="0">
            <a:solidFill>
              <a:schemeClr val="bg1"/>
            </a:solidFill>
            <a:latin typeface="MV Boli" panose="02000500030200090000" pitchFamily="2" charset="0"/>
            <a:cs typeface="MV Boli" panose="02000500030200090000" pitchFamily="2" charset="0"/>
          </a:endParaRPr>
        </a:p>
      </dsp:txBody>
      <dsp:txXfrm>
        <a:off x="4235963" y="965424"/>
        <a:ext cx="1596329" cy="1588023"/>
      </dsp:txXfrm>
    </dsp:sp>
    <dsp:sp modelId="{D0747B74-A884-42F2-9817-BA1FEA41260C}">
      <dsp:nvSpPr>
        <dsp:cNvPr id="0" name=""/>
        <dsp:cNvSpPr/>
      </dsp:nvSpPr>
      <dsp:spPr>
        <a:xfrm rot="5400000">
          <a:off x="5930152" y="301770"/>
          <a:ext cx="2245804" cy="2257550"/>
        </a:xfrm>
        <a:prstGeom prst="pieWedge">
          <a:avLst/>
        </a:prstGeom>
        <a:solidFill>
          <a:srgbClr val="6E8A68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>
              <a:latin typeface="MV Boli" panose="02000500030200090000" pitchFamily="2" charset="0"/>
              <a:cs typeface="MV Boli" panose="02000500030200090000" pitchFamily="2" charset="0"/>
            </a:rPr>
            <a:t>Weakness</a:t>
          </a:r>
          <a:endParaRPr lang="zh-TW" altLang="en-US" sz="2300" kern="1200" dirty="0">
            <a:latin typeface="MV Boli" panose="02000500030200090000" pitchFamily="2" charset="0"/>
            <a:cs typeface="MV Boli" panose="02000500030200090000" pitchFamily="2" charset="0"/>
          </a:endParaRPr>
        </a:p>
      </dsp:txBody>
      <dsp:txXfrm rot="-5400000">
        <a:off x="5924279" y="965424"/>
        <a:ext cx="1596329" cy="1588023"/>
      </dsp:txXfrm>
    </dsp:sp>
    <dsp:sp modelId="{7F9BA185-7BB4-48D9-96D6-24B5401C0B04}">
      <dsp:nvSpPr>
        <dsp:cNvPr id="0" name=""/>
        <dsp:cNvSpPr/>
      </dsp:nvSpPr>
      <dsp:spPr>
        <a:xfrm rot="10800000">
          <a:off x="5924279" y="2657180"/>
          <a:ext cx="2257550" cy="2245804"/>
        </a:xfrm>
        <a:prstGeom prst="pieWedge">
          <a:avLst/>
        </a:prstGeom>
        <a:solidFill>
          <a:srgbClr val="5875B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>
              <a:latin typeface="MV Boli" panose="02000500030200090000" pitchFamily="2" charset="0"/>
              <a:cs typeface="MV Boli" panose="02000500030200090000" pitchFamily="2" charset="0"/>
            </a:rPr>
            <a:t>Opportunity</a:t>
          </a:r>
          <a:endParaRPr lang="zh-TW" altLang="en-US" sz="2000" kern="1200" dirty="0">
            <a:latin typeface="MV Boli" panose="02000500030200090000" pitchFamily="2" charset="0"/>
            <a:cs typeface="MV Boli" panose="02000500030200090000" pitchFamily="2" charset="0"/>
          </a:endParaRPr>
        </a:p>
      </dsp:txBody>
      <dsp:txXfrm rot="10800000">
        <a:off x="5924279" y="2657180"/>
        <a:ext cx="1596329" cy="1588023"/>
      </dsp:txXfrm>
    </dsp:sp>
    <dsp:sp modelId="{4906FE7D-4D71-4269-85D9-3B379C89D579}">
      <dsp:nvSpPr>
        <dsp:cNvPr id="0" name=""/>
        <dsp:cNvSpPr/>
      </dsp:nvSpPr>
      <dsp:spPr>
        <a:xfrm rot="16200000">
          <a:off x="3580615" y="2651307"/>
          <a:ext cx="2245804" cy="2257550"/>
        </a:xfrm>
        <a:prstGeom prst="pieWedge">
          <a:avLst/>
        </a:prstGeom>
        <a:solidFill>
          <a:srgbClr val="8D60A8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>
              <a:latin typeface="MV Boli" panose="02000500030200090000" pitchFamily="2" charset="0"/>
              <a:cs typeface="MV Boli" panose="02000500030200090000" pitchFamily="2" charset="0"/>
            </a:rPr>
            <a:t>Threat</a:t>
          </a:r>
          <a:endParaRPr lang="zh-TW" altLang="en-US" sz="2300" kern="1200" dirty="0">
            <a:latin typeface="MV Boli" panose="02000500030200090000" pitchFamily="2" charset="0"/>
            <a:cs typeface="MV Boli" panose="02000500030200090000" pitchFamily="2" charset="0"/>
          </a:endParaRPr>
        </a:p>
      </dsp:txBody>
      <dsp:txXfrm rot="5400000">
        <a:off x="4235963" y="2657180"/>
        <a:ext cx="1596329" cy="1588023"/>
      </dsp:txXfrm>
    </dsp:sp>
    <dsp:sp modelId="{82A55217-53D7-4CB6-9343-1E484C4B7223}">
      <dsp:nvSpPr>
        <dsp:cNvPr id="0" name=""/>
        <dsp:cNvSpPr/>
      </dsp:nvSpPr>
      <dsp:spPr>
        <a:xfrm>
          <a:off x="5490586" y="2138518"/>
          <a:ext cx="775399" cy="674260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D22F53-FADF-431C-8EF3-3F9B5F42EC90}">
      <dsp:nvSpPr>
        <dsp:cNvPr id="0" name=""/>
        <dsp:cNvSpPr/>
      </dsp:nvSpPr>
      <dsp:spPr>
        <a:xfrm rot="10800000">
          <a:off x="5490586" y="2397849"/>
          <a:ext cx="775399" cy="674260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6E0E8E6-B6EB-498A-BC29-48D81AAAA5B6}" type="datetimeFigureOut">
              <a:rPr lang="en-US" smtClean="0"/>
              <a:t>6/19/2014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77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8B59-FD8C-464E-A2E0-D2DB42977C43}" type="datetimeFigureOut">
              <a:rPr lang="en-US" smtClean="0"/>
              <a:t>6/19/2014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44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0685-9E9F-46AF-8733-3458A4A5B67E}" type="datetimeFigureOut">
              <a:rPr lang="en-US" smtClean="0"/>
              <a:t>6/19/2014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79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78A0-4252-4A4F-8A4C-4F80F1AD91FF}" type="datetimeFigureOut">
              <a:rPr lang="en-US" smtClean="0"/>
              <a:t>6/19/2014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2337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F071-3364-4AF2-8784-696D9E530376}" type="datetimeFigureOut">
              <a:rPr lang="en-US" smtClean="0"/>
              <a:t>6/19/2014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99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C83B-2A0D-4895-8D19-F0DA28872F64}" type="datetimeFigureOut">
              <a:rPr lang="en-US" smtClean="0"/>
              <a:t>6/19/2014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40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CF0-C7E7-4CC8-840E-A2809FB4BDF6}" type="datetimeFigureOut">
              <a:rPr lang="en-US" smtClean="0"/>
              <a:t>6/19/2014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535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64FF-53E9-4519-AFEB-B5EAE0A6C098}" type="datetimeFigureOut">
              <a:rPr lang="en-US" smtClean="0"/>
              <a:t>6/19/2014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97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605F-0999-49B8-97E8-A9F5FE66FD89}" type="datetimeFigureOut">
              <a:rPr lang="en-US" smtClean="0"/>
              <a:t>6/19/2014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5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1493-8214-4CD3-9E66-4A7CE0239274}" type="datetimeFigureOut">
              <a:rPr lang="en-US" smtClean="0"/>
              <a:t>6/19/2014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397E-FD2D-4D0A-B33C-2E5AEFAED143}" type="datetimeFigureOut">
              <a:rPr lang="en-US" smtClean="0"/>
              <a:t>6/19/2014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4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092E-80DC-4992-A0D4-E74F7FC3042B}" type="datetimeFigureOut">
              <a:rPr lang="en-US" smtClean="0"/>
              <a:t>6/19/2014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2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A4C6-EA06-4AF0-A839-1839C57399A0}" type="datetimeFigureOut">
              <a:rPr lang="en-US" smtClean="0"/>
              <a:t>6/19/2014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3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C016-2580-485A-AC4B-4452BC379743}" type="datetimeFigureOut">
              <a:rPr lang="en-US" smtClean="0"/>
              <a:t>6/19/2014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40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8E6-7044-439E-9AE7-82A0C81AB0F0}" type="datetimeFigureOut">
              <a:rPr lang="en-US" smtClean="0"/>
              <a:t>6/19/2014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8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F70E-5DFF-42EC-93B3-07D70D7ED1BD}" type="datetimeFigureOut">
              <a:rPr lang="en-US" smtClean="0"/>
              <a:t>6/19/2014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6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20B5-A0C9-4D15-A71B-70A075D52D64}" type="datetimeFigureOut">
              <a:rPr lang="en-US" smtClean="0"/>
              <a:t>6/19/2014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2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1EAF71F-1A43-41B7-B605-0710A83174B7}" type="datetimeFigureOut">
              <a:rPr lang="en-US" smtClean="0"/>
              <a:t>6/19/2014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62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9000" dirty="0" smtClean="0">
                <a:ea typeface="金梅浪漫鏡射體" panose="02010609000101010101" pitchFamily="49" charset="-120"/>
              </a:rPr>
              <a:t>視窗程式設計</a:t>
            </a:r>
            <a:r>
              <a:rPr lang="en-US" altLang="zh-TW" sz="9000" dirty="0" err="1" smtClean="0">
                <a:ea typeface="金梅浪漫鏡射體" panose="02010609000101010101" pitchFamily="49" charset="-120"/>
              </a:rPr>
              <a:t>DeMO</a:t>
            </a:r>
            <a:endParaRPr lang="zh-TW" altLang="en-US" sz="9000" dirty="0">
              <a:ea typeface="金梅浪漫鏡射體" panose="02010609000101010101" pitchFamily="49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 rot="21420000">
            <a:off x="1567030" y="3270234"/>
            <a:ext cx="9755187" cy="550333"/>
          </a:xfrm>
        </p:spPr>
        <p:txBody>
          <a:bodyPr/>
          <a:lstStyle/>
          <a:p>
            <a:r>
              <a:rPr lang="zh-TW" altLang="en-US" b="1" dirty="0" smtClean="0">
                <a:latin typeface="文鼎誰的字體" panose="02010609010101010101" pitchFamily="49" charset="-120"/>
                <a:ea typeface="文鼎誰的字體" panose="02010609010101010101" pitchFamily="49" charset="-120"/>
                <a:cs typeface="文鼎誰的字體" panose="02010609010101010101" pitchFamily="49" charset="-120"/>
              </a:rPr>
              <a:t>第十一組</a:t>
            </a:r>
            <a:endParaRPr lang="zh-TW" altLang="en-US" b="1" dirty="0">
              <a:latin typeface="文鼎誰的字體" panose="02010609010101010101" pitchFamily="49" charset="-120"/>
              <a:ea typeface="文鼎誰的字體" panose="02010609010101010101" pitchFamily="49" charset="-120"/>
              <a:cs typeface="文鼎誰的字體" panose="02010609010101010101" pitchFamily="49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 rot="21420000">
            <a:off x="-277199" y="2829362"/>
            <a:ext cx="9755187" cy="2766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2000" dirty="0" smtClean="0">
                <a:ea typeface="金梅浪漫反白字" panose="02010609000101010101" pitchFamily="49" charset="-120"/>
              </a:rPr>
              <a:t>水果超人</a:t>
            </a:r>
            <a:endParaRPr lang="zh-TW" altLang="en-US" sz="12000" dirty="0">
              <a:ea typeface="金梅浪漫反白字" panose="02010609000101010101" pitchFamily="49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313" y="3682561"/>
            <a:ext cx="1332135" cy="216141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944" y="3682561"/>
            <a:ext cx="1689910" cy="185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21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0000"/>
            <a:lum/>
          </a:blip>
          <a:srcRect/>
          <a:stretch>
            <a:fillRect l="-10000" t="-1000" r="55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4194627" y="2614938"/>
            <a:ext cx="7431315" cy="33111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3500" b="1" dirty="0" smtClean="0">
                <a:latin typeface="文鼎誰的字體" panose="02010609010101010101" pitchFamily="49" charset="-120"/>
                <a:ea typeface="文鼎誰的字體" panose="02010609010101010101" pitchFamily="49" charset="-120"/>
                <a:cs typeface="文鼎誰的字體" panose="02010609010101010101" pitchFamily="49" charset="-120"/>
              </a:rPr>
              <a:t>增加玩家對戰模式</a:t>
            </a:r>
            <a:endParaRPr lang="en-US" altLang="zh-TW" sz="3500" b="1" dirty="0" smtClean="0">
              <a:latin typeface="文鼎誰的字體" panose="02010609010101010101" pitchFamily="49" charset="-120"/>
              <a:ea typeface="文鼎誰的字體" panose="02010609010101010101" pitchFamily="49" charset="-120"/>
              <a:cs typeface="文鼎誰的字體" panose="02010609010101010101" pitchFamily="49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3500" b="1" dirty="0" smtClean="0">
                <a:latin typeface="文鼎誰的字體" panose="02010609010101010101" pitchFamily="49" charset="-120"/>
                <a:ea typeface="文鼎誰的字體" panose="02010609010101010101" pitchFamily="49" charset="-120"/>
                <a:cs typeface="文鼎誰的字體" panose="02010609010101010101" pitchFamily="49" charset="-120"/>
              </a:rPr>
              <a:t>加入多種水果裝備選擇</a:t>
            </a:r>
            <a:endParaRPr lang="en-US" altLang="zh-TW" sz="3500" b="1" dirty="0" smtClean="0">
              <a:latin typeface="文鼎誰的字體" panose="02010609010101010101" pitchFamily="49" charset="-120"/>
              <a:ea typeface="文鼎誰的字體" panose="02010609010101010101" pitchFamily="49" charset="-120"/>
              <a:cs typeface="文鼎誰的字體" panose="02010609010101010101" pitchFamily="49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3500" b="1" dirty="0" smtClean="0">
                <a:latin typeface="文鼎誰的字體" panose="02010609010101010101" pitchFamily="49" charset="-120"/>
                <a:ea typeface="文鼎誰的字體" panose="02010609010101010101" pitchFamily="49" charset="-120"/>
                <a:cs typeface="文鼎誰的字體" panose="02010609010101010101" pitchFamily="49" charset="-120"/>
              </a:rPr>
              <a:t>提高遊戲精緻以及細緻度</a:t>
            </a:r>
            <a:endParaRPr lang="en-US" altLang="zh-TW" sz="3500" b="1" dirty="0" smtClean="0">
              <a:latin typeface="文鼎誰的字體" panose="02010609010101010101" pitchFamily="49" charset="-120"/>
              <a:ea typeface="文鼎誰的字體" panose="02010609010101010101" pitchFamily="49" charset="-120"/>
              <a:cs typeface="文鼎誰的字體" panose="02010609010101010101" pitchFamily="49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3500" b="1" dirty="0" smtClean="0">
                <a:latin typeface="文鼎誰的字體" panose="02010609010101010101" pitchFamily="49" charset="-120"/>
                <a:ea typeface="文鼎誰的字體" panose="02010609010101010101" pitchFamily="49" charset="-120"/>
                <a:cs typeface="文鼎誰的字體" panose="02010609010101010101" pitchFamily="49" charset="-120"/>
              </a:rPr>
              <a:t>增加不同等級的遊戲關卡以及布景</a:t>
            </a:r>
            <a:endParaRPr lang="en-US" altLang="zh-TW" sz="3500" b="1" dirty="0" smtClean="0">
              <a:latin typeface="文鼎誰的字體" panose="02010609010101010101" pitchFamily="49" charset="-120"/>
              <a:ea typeface="文鼎誰的字體" panose="02010609010101010101" pitchFamily="49" charset="-120"/>
              <a:cs typeface="文鼎誰的字體" panose="02010609010101010101" pitchFamily="49" charset="-12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TW" altLang="en-US" sz="3500" b="1" dirty="0">
              <a:latin typeface="文鼎誰的字體" panose="02010609010101010101" pitchFamily="49" charset="-120"/>
              <a:ea typeface="文鼎誰的字體" panose="02010609010101010101" pitchFamily="49" charset="-120"/>
              <a:cs typeface="文鼎誰的字體" panose="02010609010101010101" pitchFamily="49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38201" y="8382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8000" dirty="0" smtClean="0">
                <a:ea typeface="金梅浪漫原體字" panose="02010609000101010101" pitchFamily="49" charset="-120"/>
              </a:rPr>
              <a:t>未來展望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023139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 rot="21420000">
            <a:off x="530521" y="2091143"/>
            <a:ext cx="9755187" cy="2766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7000" dirty="0" smtClean="0">
                <a:ea typeface="金梅浪漫反白字" panose="02010609000101010101" pitchFamily="49" charset="-120"/>
              </a:rPr>
              <a:t>謝謝</a:t>
            </a:r>
            <a:r>
              <a:rPr lang="zh-TW" altLang="en-US" sz="17000" dirty="0">
                <a:ea typeface="金梅浪漫反白字" panose="02010609000101010101" pitchFamily="49" charset="-120"/>
              </a:rPr>
              <a:t>聆聽</a:t>
            </a:r>
          </a:p>
        </p:txBody>
      </p:sp>
    </p:spTree>
    <p:extLst>
      <p:ext uri="{BB962C8B-B14F-4D97-AF65-F5344CB8AC3E}">
        <p14:creationId xmlns:p14="http://schemas.microsoft.com/office/powerpoint/2010/main" val="67286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l="13000" t="-15000" r="-1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8000" dirty="0" smtClean="0">
                <a:ea typeface="金梅浪漫原體字" panose="02010609000101010101" pitchFamily="49" charset="-120"/>
              </a:rPr>
              <a:t>報</a:t>
            </a:r>
            <a:r>
              <a:rPr lang="zh-TW" altLang="en-US" sz="8000" dirty="0">
                <a:ea typeface="金梅浪漫原體字" panose="02010609000101010101" pitchFamily="49" charset="-120"/>
              </a:rPr>
              <a:t>告</a:t>
            </a:r>
            <a:r>
              <a:rPr lang="zh-TW" altLang="en-US" sz="8000" dirty="0" smtClean="0">
                <a:ea typeface="金梅浪漫原體字" panose="02010609000101010101" pitchFamily="49" charset="-120"/>
              </a:rPr>
              <a:t>綱要</a:t>
            </a:r>
            <a:endParaRPr lang="zh-TW" altLang="en-US" sz="8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4490042" y="2629122"/>
            <a:ext cx="5152718" cy="331118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3000" b="1" dirty="0" smtClean="0">
                <a:latin typeface="文鼎誰的字體" panose="02010609010101010101" pitchFamily="49" charset="-120"/>
                <a:ea typeface="文鼎誰的字體" panose="02010609010101010101" pitchFamily="49" charset="-120"/>
                <a:cs typeface="文鼎誰的字體" panose="02010609010101010101" pitchFamily="49" charset="-120"/>
              </a:rPr>
              <a:t>小組分工</a:t>
            </a:r>
            <a:endParaRPr lang="en-US" altLang="zh-TW" sz="3000" b="1" dirty="0" smtClean="0">
              <a:latin typeface="文鼎誰的字體" panose="02010609010101010101" pitchFamily="49" charset="-120"/>
              <a:ea typeface="文鼎誰的字體" panose="02010609010101010101" pitchFamily="49" charset="-120"/>
              <a:cs typeface="文鼎誰的字體" panose="02010609010101010101" pitchFamily="49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3000" b="1" dirty="0" smtClean="0">
                <a:latin typeface="文鼎誰的字體" panose="02010609010101010101" pitchFamily="49" charset="-120"/>
                <a:ea typeface="文鼎誰的字體" panose="02010609010101010101" pitchFamily="49" charset="-120"/>
                <a:cs typeface="文鼎誰的字體" panose="02010609010101010101" pitchFamily="49" charset="-120"/>
              </a:rPr>
              <a:t>專題目標</a:t>
            </a:r>
            <a:endParaRPr lang="en-US" altLang="zh-TW" sz="3000" b="1" dirty="0" smtClean="0">
              <a:latin typeface="文鼎誰的字體" panose="02010609010101010101" pitchFamily="49" charset="-120"/>
              <a:ea typeface="文鼎誰的字體" panose="02010609010101010101" pitchFamily="49" charset="-120"/>
              <a:cs typeface="文鼎誰的字體" panose="02010609010101010101" pitchFamily="49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3000" b="1" dirty="0" smtClean="0">
                <a:latin typeface="文鼎誰的字體" panose="02010609010101010101" pitchFamily="49" charset="-120"/>
                <a:ea typeface="文鼎誰的字體" panose="02010609010101010101" pitchFamily="49" charset="-120"/>
                <a:cs typeface="文鼎誰的字體" panose="02010609010101010101" pitchFamily="49" charset="-120"/>
              </a:rPr>
              <a:t>SWOT</a:t>
            </a:r>
            <a:r>
              <a:rPr lang="zh-TW" altLang="en-US" sz="3000" b="1" dirty="0" smtClean="0">
                <a:latin typeface="文鼎誰的字體" panose="02010609010101010101" pitchFamily="49" charset="-120"/>
                <a:ea typeface="文鼎誰的字體" panose="02010609010101010101" pitchFamily="49" charset="-120"/>
                <a:cs typeface="文鼎誰的字體" panose="02010609010101010101" pitchFamily="49" charset="-120"/>
              </a:rPr>
              <a:t>分析</a:t>
            </a:r>
            <a:endParaRPr lang="en-US" altLang="zh-TW" sz="3000" b="1" dirty="0" smtClean="0">
              <a:latin typeface="文鼎誰的字體" panose="02010609010101010101" pitchFamily="49" charset="-120"/>
              <a:ea typeface="文鼎誰的字體" panose="02010609010101010101" pitchFamily="49" charset="-120"/>
              <a:cs typeface="文鼎誰的字體" panose="02010609010101010101" pitchFamily="49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3000" b="1" dirty="0">
                <a:latin typeface="文鼎誰的字體" panose="02010609010101010101" pitchFamily="49" charset="-120"/>
                <a:ea typeface="文鼎誰的字體" panose="02010609010101010101" pitchFamily="49" charset="-120"/>
                <a:cs typeface="文鼎誰的字體" panose="02010609010101010101" pitchFamily="49" charset="-120"/>
              </a:rPr>
              <a:t>系統</a:t>
            </a:r>
            <a:r>
              <a:rPr lang="zh-TW" altLang="en-US" sz="3000" b="1" dirty="0" smtClean="0">
                <a:latin typeface="文鼎誰的字體" panose="02010609010101010101" pitchFamily="49" charset="-120"/>
                <a:ea typeface="文鼎誰的字體" panose="02010609010101010101" pitchFamily="49" charset="-120"/>
                <a:cs typeface="文鼎誰的字體" panose="02010609010101010101" pitchFamily="49" charset="-120"/>
              </a:rPr>
              <a:t>概述</a:t>
            </a:r>
            <a:r>
              <a:rPr lang="zh-TW" altLang="en-US" sz="3000" b="1" dirty="0">
                <a:latin typeface="文鼎誰的字體" panose="02010609010101010101" pitchFamily="49" charset="-120"/>
                <a:ea typeface="文鼎誰的字體" panose="02010609010101010101" pitchFamily="49" charset="-120"/>
                <a:cs typeface="文鼎誰的字體" panose="02010609010101010101" pitchFamily="49" charset="-120"/>
              </a:rPr>
              <a:t>與特色</a:t>
            </a:r>
            <a:endParaRPr lang="en-US" altLang="zh-TW" sz="3000" b="1" dirty="0" smtClean="0">
              <a:latin typeface="文鼎誰的字體" panose="02010609010101010101" pitchFamily="49" charset="-120"/>
              <a:ea typeface="文鼎誰的字體" panose="02010609010101010101" pitchFamily="49" charset="-120"/>
              <a:cs typeface="文鼎誰的字體" panose="02010609010101010101" pitchFamily="49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3000" b="1" dirty="0" smtClean="0">
                <a:latin typeface="文鼎誰的字體" panose="02010609010101010101" pitchFamily="49" charset="-120"/>
                <a:ea typeface="文鼎誰的字體" panose="02010609010101010101" pitchFamily="49" charset="-120"/>
                <a:cs typeface="文鼎誰的字體" panose="02010609010101010101" pitchFamily="49" charset="-120"/>
              </a:rPr>
              <a:t>產品比較</a:t>
            </a:r>
            <a:endParaRPr lang="en-US" altLang="zh-TW" sz="3000" b="1" dirty="0" smtClean="0">
              <a:latin typeface="文鼎誰的字體" panose="02010609010101010101" pitchFamily="49" charset="-120"/>
              <a:ea typeface="文鼎誰的字體" panose="02010609010101010101" pitchFamily="49" charset="-120"/>
              <a:cs typeface="文鼎誰的字體" panose="02010609010101010101" pitchFamily="49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3000" b="1" dirty="0" smtClean="0">
                <a:latin typeface="文鼎誰的字體" panose="02010609010101010101" pitchFamily="49" charset="-120"/>
                <a:ea typeface="文鼎誰的字體" panose="02010609010101010101" pitchFamily="49" charset="-120"/>
                <a:cs typeface="文鼎誰的字體" panose="02010609010101010101" pitchFamily="49" charset="-120"/>
              </a:rPr>
              <a:t>系統展示</a:t>
            </a:r>
            <a:endParaRPr lang="en-US" altLang="zh-TW" sz="3000" b="1" dirty="0" smtClean="0">
              <a:latin typeface="文鼎誰的字體" panose="02010609010101010101" pitchFamily="49" charset="-120"/>
              <a:ea typeface="文鼎誰的字體" panose="02010609010101010101" pitchFamily="49" charset="-120"/>
              <a:cs typeface="文鼎誰的字體" panose="02010609010101010101" pitchFamily="49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3000" b="1" dirty="0" smtClean="0">
                <a:latin typeface="文鼎誰的字體" panose="02010609010101010101" pitchFamily="49" charset="-120"/>
                <a:ea typeface="文鼎誰的字體" panose="02010609010101010101" pitchFamily="49" charset="-120"/>
                <a:cs typeface="文鼎誰的字體" panose="02010609010101010101" pitchFamily="49" charset="-120"/>
              </a:rPr>
              <a:t>未來展</a:t>
            </a:r>
            <a:r>
              <a:rPr lang="zh-TW" altLang="en-US" sz="3000" b="1" dirty="0">
                <a:latin typeface="文鼎誰的字體" panose="02010609010101010101" pitchFamily="49" charset="-120"/>
                <a:ea typeface="文鼎誰的字體" panose="02010609010101010101" pitchFamily="49" charset="-120"/>
                <a:cs typeface="文鼎誰的字體" panose="02010609010101010101" pitchFamily="49" charset="-120"/>
              </a:rPr>
              <a:t>望</a:t>
            </a:r>
          </a:p>
        </p:txBody>
      </p:sp>
    </p:spTree>
    <p:extLst>
      <p:ext uri="{BB962C8B-B14F-4D97-AF65-F5344CB8AC3E}">
        <p14:creationId xmlns:p14="http://schemas.microsoft.com/office/powerpoint/2010/main" val="2468589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5000"/>
            <a:lum/>
          </a:blip>
          <a:srcRect/>
          <a:stretch>
            <a:fillRect l="40000" t="-5000" r="-20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37559" y="685800"/>
            <a:ext cx="6053483" cy="1151965"/>
          </a:xfrm>
        </p:spPr>
        <p:txBody>
          <a:bodyPr>
            <a:noAutofit/>
          </a:bodyPr>
          <a:lstStyle/>
          <a:p>
            <a:r>
              <a:rPr lang="zh-TW" altLang="en-US" sz="8000" dirty="0" smtClean="0">
                <a:ea typeface="金梅浪漫原體字" panose="02010609000101010101" pitchFamily="49" charset="-120"/>
              </a:rPr>
              <a:t>小組分工</a:t>
            </a:r>
            <a:endParaRPr lang="zh-TW" altLang="en-US" sz="8000" dirty="0">
              <a:ea typeface="金梅浪漫原體字" panose="02010609000101010101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3337559" y="2360279"/>
            <a:ext cx="6353629" cy="33111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35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文鼎火柴體" panose="020B0609010101010101" pitchFamily="49" charset="-120"/>
              </a:rPr>
              <a:t>主程式架構</a:t>
            </a:r>
            <a:r>
              <a:rPr lang="en-US" altLang="zh-TW" sz="35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文鼎火柴體" panose="020B0609010101010101" pitchFamily="49" charset="-120"/>
              </a:rPr>
              <a:t>:</a:t>
            </a:r>
            <a:r>
              <a:rPr lang="zh-TW" altLang="en-US" sz="35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文鼎火柴體" panose="020B0609010101010101" pitchFamily="49" charset="-120"/>
              </a:rPr>
              <a:t> 唐晧</a:t>
            </a:r>
            <a:endParaRPr lang="en-US" altLang="zh-TW" sz="35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文鼎火柴體" panose="020B0609010101010101" pitchFamily="49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35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文鼎火柴體" panose="020B0609010101010101" pitchFamily="49" charset="-120"/>
              </a:rPr>
              <a:t>頁</a:t>
            </a:r>
            <a:r>
              <a:rPr lang="zh-TW" altLang="en-US" sz="35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文鼎火柴體" panose="020B0609010101010101" pitchFamily="49" charset="-120"/>
              </a:rPr>
              <a:t>面設計</a:t>
            </a:r>
            <a:r>
              <a:rPr lang="en-US" altLang="zh-TW" sz="35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文鼎火柴體" panose="020B0609010101010101" pitchFamily="49" charset="-120"/>
              </a:rPr>
              <a:t>:</a:t>
            </a:r>
            <a:r>
              <a:rPr lang="zh-TW" altLang="en-US" sz="35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文鼎火柴體" panose="020B0609010101010101" pitchFamily="49" charset="-120"/>
              </a:rPr>
              <a:t> 李銘浩</a:t>
            </a:r>
            <a:endParaRPr lang="en-US" altLang="zh-TW" sz="35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文鼎火柴體" panose="020B0609010101010101" pitchFamily="49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35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文鼎火柴體" panose="020B0609010101010101" pitchFamily="49" charset="-120"/>
              </a:rPr>
              <a:t>關卡設計</a:t>
            </a:r>
            <a:r>
              <a:rPr lang="en-US" altLang="zh-TW" sz="35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文鼎火柴體" panose="020B0609010101010101" pitchFamily="49" charset="-120"/>
              </a:rPr>
              <a:t>:</a:t>
            </a:r>
            <a:r>
              <a:rPr lang="zh-TW" altLang="en-US" sz="35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文鼎火柴體" panose="020B0609010101010101" pitchFamily="49" charset="-120"/>
              </a:rPr>
              <a:t> 許旻仲、林人豪</a:t>
            </a:r>
            <a:endParaRPr lang="en-US" altLang="zh-TW" sz="35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文鼎火柴體" panose="020B0609010101010101" pitchFamily="49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35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文鼎火柴體" panose="020B0609010101010101" pitchFamily="49" charset="-120"/>
              </a:rPr>
              <a:t>美工設計</a:t>
            </a:r>
            <a:r>
              <a:rPr lang="en-US" altLang="zh-TW" sz="35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文鼎火柴體" panose="020B0609010101010101" pitchFamily="49" charset="-120"/>
              </a:rPr>
              <a:t>:</a:t>
            </a:r>
            <a:r>
              <a:rPr lang="zh-TW" altLang="en-US" sz="35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文鼎火柴體" panose="020B0609010101010101" pitchFamily="49" charset="-120"/>
              </a:rPr>
              <a:t> 丁翊</a:t>
            </a:r>
            <a:endParaRPr lang="zh-TW" altLang="en-US" sz="3500" b="1" dirty="0">
              <a:latin typeface="微軟正黑體" panose="020B0604030504040204" pitchFamily="34" charset="-120"/>
              <a:ea typeface="微軟正黑體" panose="020B0604030504040204" pitchFamily="34" charset="-120"/>
              <a:cs typeface="文鼎火柴體" panose="020B0609010101010101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9895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696" y="252277"/>
            <a:ext cx="1476190" cy="2276190"/>
          </a:xfrm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838201" y="8382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8000" dirty="0" smtClean="0">
                <a:ea typeface="金梅浪漫原體字" panose="02010609000101010101" pitchFamily="49" charset="-120"/>
              </a:rPr>
              <a:t>專題目標</a:t>
            </a:r>
            <a:endParaRPr lang="zh-TW" altLang="en-US" sz="80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497" y="233229"/>
            <a:ext cx="1552381" cy="229523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878" y="4262059"/>
            <a:ext cx="1438857" cy="233456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49" y="4368057"/>
            <a:ext cx="1382947" cy="2228571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3077029" y="3133438"/>
            <a:ext cx="6740849" cy="256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Wingdings" panose="05000000000000000000" pitchFamily="2" charset="2"/>
              <a:buChar char="Ø"/>
            </a:pPr>
            <a:r>
              <a:rPr lang="zh-TW" altLang="en-US" sz="4000" b="1" cap="all" dirty="0" smtClean="0">
                <a:latin typeface="文鼎誰的字體" panose="02010609010101010101" pitchFamily="49" charset="-120"/>
                <a:ea typeface="文鼎誰的字體" panose="02010609010101010101" pitchFamily="49" charset="-120"/>
                <a:cs typeface="文鼎誰的字體" panose="02010609010101010101" pitchFamily="49" charset="-120"/>
              </a:rPr>
              <a:t>重新體會小遊戲的趣味</a:t>
            </a:r>
            <a:endParaRPr lang="en-US" altLang="zh-TW" sz="4000" b="1" cap="all" dirty="0" smtClean="0">
              <a:latin typeface="文鼎誰的字體" panose="02010609010101010101" pitchFamily="49" charset="-120"/>
              <a:ea typeface="文鼎誰的字體" panose="02010609010101010101" pitchFamily="49" charset="-120"/>
              <a:cs typeface="文鼎誰的字體" panose="02010609010101010101" pitchFamily="49" charset="-120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Wingdings" panose="05000000000000000000" pitchFamily="2" charset="2"/>
              <a:buChar char="Ø"/>
            </a:pPr>
            <a:r>
              <a:rPr lang="zh-TW" altLang="en-US" sz="4000" b="1" cap="all" dirty="0" smtClean="0">
                <a:latin typeface="文鼎誰的字體" panose="02010609010101010101" pitchFamily="49" charset="-120"/>
                <a:ea typeface="文鼎誰的字體" panose="02010609010101010101" pitchFamily="49" charset="-120"/>
                <a:cs typeface="文鼎誰的字體" panose="02010609010101010101" pitchFamily="49" charset="-120"/>
              </a:rPr>
              <a:t>找回童年的感動</a:t>
            </a:r>
            <a:endParaRPr lang="en-US" altLang="zh-TW" sz="4000" b="1" cap="all" dirty="0" smtClean="0">
              <a:latin typeface="文鼎誰的字體" panose="02010609010101010101" pitchFamily="49" charset="-120"/>
              <a:ea typeface="文鼎誰的字體" panose="02010609010101010101" pitchFamily="49" charset="-120"/>
              <a:cs typeface="文鼎誰的字體" panose="02010609010101010101" pitchFamily="49" charset="-120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Wingdings" panose="05000000000000000000" pitchFamily="2" charset="2"/>
              <a:buChar char="Ø"/>
            </a:pPr>
            <a:r>
              <a:rPr lang="zh-TW" altLang="en-US" sz="4000" b="1" cap="all" dirty="0" smtClean="0">
                <a:latin typeface="文鼎誰的字體" panose="02010609010101010101" pitchFamily="49" charset="-120"/>
                <a:ea typeface="文鼎誰的字體" panose="02010609010101010101" pitchFamily="49" charset="-120"/>
                <a:cs typeface="文鼎誰的字體" panose="02010609010101010101" pitchFamily="49" charset="-120"/>
              </a:rPr>
              <a:t>簡單上手、樂趣無窮</a:t>
            </a:r>
            <a:endParaRPr lang="en-US" altLang="zh-TW" sz="4000" b="1" cap="all" dirty="0" smtClean="0">
              <a:latin typeface="文鼎誰的字體" panose="02010609010101010101" pitchFamily="49" charset="-120"/>
              <a:ea typeface="文鼎誰的字體" panose="02010609010101010101" pitchFamily="49" charset="-120"/>
              <a:cs typeface="文鼎誰的字體" panose="02010609010101010101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99788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0901122"/>
              </p:ext>
            </p:extLst>
          </p:nvPr>
        </p:nvGraphicFramePr>
        <p:xfrm>
          <a:off x="159657" y="1494972"/>
          <a:ext cx="11756573" cy="5210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標題 1"/>
          <p:cNvSpPr txBox="1">
            <a:spLocks/>
          </p:cNvSpPr>
          <p:nvPr/>
        </p:nvSpPr>
        <p:spPr>
          <a:xfrm>
            <a:off x="809172" y="489857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8000" dirty="0" smtClean="0">
                <a:ea typeface="金梅浪漫原體字" panose="02010609000101010101" pitchFamily="49" charset="-120"/>
              </a:rPr>
              <a:t>SWOT</a:t>
            </a:r>
            <a:r>
              <a:rPr lang="zh-TW" altLang="en-US" sz="8000" dirty="0" smtClean="0">
                <a:ea typeface="金梅浪漫原體字" panose="02010609000101010101" pitchFamily="49" charset="-120"/>
              </a:rPr>
              <a:t>分析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1830181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1650668" y="1756002"/>
            <a:ext cx="6164123" cy="33111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4000" b="1" dirty="0">
                <a:latin typeface="文鼎誰的字體" panose="02010609010101010101" pitchFamily="49" charset="-120"/>
                <a:ea typeface="文鼎誰的字體" panose="02010609010101010101" pitchFamily="49" charset="-120"/>
                <a:cs typeface="文鼎誰的字體" panose="02010609010101010101" pitchFamily="49" charset="-120"/>
              </a:rPr>
              <a:t>棋盤</a:t>
            </a:r>
            <a:r>
              <a:rPr lang="zh-TW" altLang="en-US" sz="4000" b="1" dirty="0" smtClean="0">
                <a:latin typeface="文鼎誰的字體" panose="02010609010101010101" pitchFamily="49" charset="-120"/>
                <a:ea typeface="文鼎誰的字體" panose="02010609010101010101" pitchFamily="49" charset="-120"/>
                <a:cs typeface="文鼎誰的字體" panose="02010609010101010101" pitchFamily="49" charset="-120"/>
              </a:rPr>
              <a:t>格式</a:t>
            </a:r>
            <a:endParaRPr lang="en-US" altLang="zh-TW" sz="4000" b="1" dirty="0" smtClean="0">
              <a:latin typeface="文鼎誰的字體" panose="02010609010101010101" pitchFamily="49" charset="-120"/>
              <a:ea typeface="文鼎誰的字體" panose="02010609010101010101" pitchFamily="49" charset="-120"/>
              <a:cs typeface="文鼎誰的字體" panose="02010609010101010101" pitchFamily="49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4000" b="1" dirty="0" smtClean="0">
                <a:latin typeface="文鼎誰的字體" panose="02010609010101010101" pitchFamily="49" charset="-120"/>
                <a:ea typeface="文鼎誰的字體" panose="02010609010101010101" pitchFamily="49" charset="-120"/>
                <a:cs typeface="文鼎誰的字體" panose="02010609010101010101" pitchFamily="49" charset="-120"/>
              </a:rPr>
              <a:t>擴充</a:t>
            </a:r>
            <a:r>
              <a:rPr lang="zh-TW" altLang="en-US" sz="4000" b="1" dirty="0">
                <a:latin typeface="文鼎誰的字體" panose="02010609010101010101" pitchFamily="49" charset="-120"/>
                <a:ea typeface="文鼎誰的字體" panose="02010609010101010101" pitchFamily="49" charset="-120"/>
                <a:cs typeface="文鼎誰的字體" panose="02010609010101010101" pitchFamily="49" charset="-120"/>
              </a:rPr>
              <a:t>式</a:t>
            </a:r>
            <a:r>
              <a:rPr lang="zh-TW" altLang="en-US" sz="4000" b="1" dirty="0" smtClean="0">
                <a:latin typeface="文鼎誰的字體" panose="02010609010101010101" pitchFamily="49" charset="-120"/>
                <a:ea typeface="文鼎誰的字體" panose="02010609010101010101" pitchFamily="49" charset="-120"/>
                <a:cs typeface="文鼎誰的字體" panose="02010609010101010101" pitchFamily="49" charset="-120"/>
              </a:rPr>
              <a:t>寫法</a:t>
            </a:r>
            <a:endParaRPr lang="en-US" altLang="zh-TW" sz="4000" b="1" dirty="0" smtClean="0">
              <a:latin typeface="文鼎誰的字體" panose="02010609010101010101" pitchFamily="49" charset="-120"/>
              <a:ea typeface="文鼎誰的字體" panose="02010609010101010101" pitchFamily="49" charset="-120"/>
              <a:cs typeface="文鼎誰的字體" panose="02010609010101010101" pitchFamily="49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4000" b="1" dirty="0" smtClean="0">
                <a:latin typeface="文鼎誰的字體" panose="02010609010101010101" pitchFamily="49" charset="-120"/>
                <a:ea typeface="文鼎誰的字體" panose="02010609010101010101" pitchFamily="49" charset="-120"/>
                <a:cs typeface="文鼎誰的字體" panose="02010609010101010101" pitchFamily="49" charset="-120"/>
              </a:rPr>
              <a:t>AI</a:t>
            </a:r>
            <a:endParaRPr lang="en-US" altLang="zh-TW" sz="4000" b="1" dirty="0">
              <a:latin typeface="文鼎誰的字體" panose="02010609010101010101" pitchFamily="49" charset="-120"/>
              <a:ea typeface="文鼎誰的字體" panose="02010609010101010101" pitchFamily="49" charset="-120"/>
              <a:cs typeface="文鼎誰的字體" panose="02010609010101010101" pitchFamily="49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693058" y="328878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8000" dirty="0">
                <a:ea typeface="金梅浪漫原體字" panose="02010609000101010101" pitchFamily="49" charset="-120"/>
              </a:rPr>
              <a:t>系統概述</a:t>
            </a:r>
            <a:endParaRPr lang="zh-TW" altLang="en-US" sz="8000" dirty="0"/>
          </a:p>
        </p:txBody>
      </p:sp>
      <p:pic>
        <p:nvPicPr>
          <p:cNvPr id="6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" t="7311" r="1906" b="3144"/>
          <a:stretch/>
        </p:blipFill>
        <p:spPr>
          <a:xfrm>
            <a:off x="5121681" y="2481943"/>
            <a:ext cx="7064488" cy="427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45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1425021" y="1992139"/>
            <a:ext cx="7399156" cy="425428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4000" b="1" dirty="0">
                <a:latin typeface="文鼎誰的字體" panose="02010609010101010101" pitchFamily="49" charset="-120"/>
                <a:ea typeface="文鼎誰的字體" panose="02010609010101010101" pitchFamily="49" charset="-120"/>
                <a:cs typeface="文鼎誰的字體" panose="02010609010101010101" pitchFamily="49" charset="-120"/>
              </a:rPr>
              <a:t>與</a:t>
            </a:r>
            <a:r>
              <a:rPr lang="en-US" altLang="zh-TW" sz="4000" b="1" dirty="0">
                <a:latin typeface="文鼎誰的字體" panose="02010609010101010101" pitchFamily="49" charset="-120"/>
                <a:ea typeface="文鼎誰的字體" panose="02010609010101010101" pitchFamily="49" charset="-120"/>
                <a:cs typeface="文鼎誰的字體" panose="02010609010101010101" pitchFamily="49" charset="-120"/>
              </a:rPr>
              <a:t>AI</a:t>
            </a:r>
            <a:r>
              <a:rPr lang="zh-TW" altLang="en-US" sz="4000" b="1" dirty="0">
                <a:latin typeface="文鼎誰的字體" panose="02010609010101010101" pitchFamily="49" charset="-120"/>
                <a:ea typeface="文鼎誰的字體" panose="02010609010101010101" pitchFamily="49" charset="-120"/>
                <a:cs typeface="文鼎誰的字體" panose="02010609010101010101" pitchFamily="49" charset="-120"/>
              </a:rPr>
              <a:t>對</a:t>
            </a:r>
            <a:r>
              <a:rPr lang="zh-TW" altLang="en-US" sz="4000" b="1" dirty="0" smtClean="0">
                <a:latin typeface="文鼎誰的字體" panose="02010609010101010101" pitchFamily="49" charset="-120"/>
                <a:ea typeface="文鼎誰的字體" panose="02010609010101010101" pitchFamily="49" charset="-120"/>
                <a:cs typeface="文鼎誰的字體" panose="02010609010101010101" pitchFamily="49" charset="-120"/>
              </a:rPr>
              <a:t>戰</a:t>
            </a:r>
            <a:endParaRPr lang="en-US" altLang="zh-TW" sz="4000" b="1" dirty="0" smtClean="0">
              <a:latin typeface="文鼎誰的字體" panose="02010609010101010101" pitchFamily="49" charset="-120"/>
              <a:ea typeface="文鼎誰的字體" panose="02010609010101010101" pitchFamily="49" charset="-120"/>
              <a:cs typeface="文鼎誰的字體" panose="02010609010101010101" pitchFamily="49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4000" b="1" dirty="0" smtClean="0">
                <a:latin typeface="文鼎誰的字體" panose="02010609010101010101" pitchFamily="49" charset="-120"/>
                <a:ea typeface="文鼎誰的字體" panose="02010609010101010101" pitchFamily="49" charset="-120"/>
                <a:cs typeface="文鼎誰的字體" panose="02010609010101010101" pitchFamily="49" charset="-120"/>
              </a:rPr>
              <a:t>水果知識</a:t>
            </a:r>
            <a:endParaRPr lang="en-US" altLang="zh-TW" sz="4000" b="1" dirty="0" smtClean="0">
              <a:latin typeface="文鼎誰的字體" panose="02010609010101010101" pitchFamily="49" charset="-120"/>
              <a:ea typeface="文鼎誰的字體" panose="02010609010101010101" pitchFamily="49" charset="-120"/>
              <a:cs typeface="文鼎誰的字體" panose="02010609010101010101" pitchFamily="49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4000" b="1" dirty="0" smtClean="0">
                <a:latin typeface="文鼎誰的字體" panose="02010609010101010101" pitchFamily="49" charset="-120"/>
                <a:ea typeface="文鼎誰的字體" panose="02010609010101010101" pitchFamily="49" charset="-120"/>
                <a:cs typeface="文鼎誰的字體" panose="02010609010101010101" pitchFamily="49" charset="-120"/>
              </a:rPr>
              <a:t>蟲</a:t>
            </a:r>
            <a:r>
              <a:rPr lang="zh-TW" altLang="en-US" sz="4000" b="1" dirty="0">
                <a:latin typeface="文鼎誰的字體" panose="02010609010101010101" pitchFamily="49" charset="-120"/>
                <a:ea typeface="文鼎誰的字體" panose="02010609010101010101" pitchFamily="49" charset="-120"/>
                <a:cs typeface="文鼎誰的字體" panose="02010609010101010101" pitchFamily="49" charset="-120"/>
              </a:rPr>
              <a:t>蟲</a:t>
            </a:r>
            <a:r>
              <a:rPr lang="zh-TW" altLang="en-US" sz="4000" b="1" dirty="0" smtClean="0">
                <a:latin typeface="文鼎誰的字體" panose="02010609010101010101" pitchFamily="49" charset="-120"/>
                <a:ea typeface="文鼎誰的字體" panose="02010609010101010101" pitchFamily="49" charset="-120"/>
                <a:cs typeface="文鼎誰的字體" panose="02010609010101010101" pitchFamily="49" charset="-120"/>
              </a:rPr>
              <a:t>干擾</a:t>
            </a:r>
            <a:endParaRPr lang="en-US" altLang="zh-TW" sz="4000" b="1" dirty="0" smtClean="0">
              <a:latin typeface="文鼎誰的字體" panose="02010609010101010101" pitchFamily="49" charset="-120"/>
              <a:ea typeface="文鼎誰的字體" panose="02010609010101010101" pitchFamily="49" charset="-120"/>
              <a:cs typeface="文鼎誰的字體" panose="02010609010101010101" pitchFamily="49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4000" b="1" dirty="0" smtClean="0">
                <a:latin typeface="文鼎誰的字體" panose="02010609010101010101" pitchFamily="49" charset="-120"/>
                <a:ea typeface="文鼎誰的字體" panose="02010609010101010101" pitchFamily="49" charset="-120"/>
                <a:cs typeface="文鼎誰的字體" panose="02010609010101010101" pitchFamily="49" charset="-120"/>
              </a:rPr>
              <a:t>程式以及樣式</a:t>
            </a:r>
            <a:endParaRPr lang="en-US" altLang="zh-TW" sz="4000" b="1" dirty="0" smtClean="0">
              <a:latin typeface="文鼎誰的字體" panose="02010609010101010101" pitchFamily="49" charset="-120"/>
              <a:ea typeface="文鼎誰的字體" panose="02010609010101010101" pitchFamily="49" charset="-120"/>
              <a:cs typeface="文鼎誰的字體" panose="02010609010101010101" pitchFamily="49" charset="-120"/>
            </a:endParaRPr>
          </a:p>
          <a:p>
            <a:pPr marL="0" indent="0">
              <a:buNone/>
            </a:pPr>
            <a:r>
              <a:rPr lang="zh-TW" altLang="en-US" sz="4000" b="1" dirty="0" smtClean="0">
                <a:latin typeface="文鼎誰的字體" panose="02010609010101010101" pitchFamily="49" charset="-120"/>
                <a:ea typeface="文鼎誰的字體" panose="02010609010101010101" pitchFamily="49" charset="-120"/>
                <a:cs typeface="文鼎誰的字體" panose="02010609010101010101" pitchFamily="49" charset="-120"/>
              </a:rPr>
              <a:t>     完全自己設計</a:t>
            </a:r>
            <a:endParaRPr lang="en-US" altLang="zh-TW" sz="4000" b="1" dirty="0">
              <a:latin typeface="文鼎誰的字體" panose="02010609010101010101" pitchFamily="49" charset="-120"/>
              <a:ea typeface="文鼎誰的字體" panose="02010609010101010101" pitchFamily="49" charset="-120"/>
              <a:cs typeface="文鼎誰的字體" panose="02010609010101010101" pitchFamily="49" charset="-120"/>
            </a:endParaRPr>
          </a:p>
          <a:p>
            <a:endParaRPr 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693058" y="328878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8000" dirty="0" smtClean="0">
                <a:ea typeface="金梅浪漫原體字" panose="02010609000101010101" pitchFamily="49" charset="-120"/>
              </a:rPr>
              <a:t>系統</a:t>
            </a:r>
            <a:r>
              <a:rPr lang="zh-TW" altLang="en-US" sz="8000" dirty="0">
                <a:ea typeface="金梅浪漫原體字" panose="02010609000101010101" pitchFamily="49" charset="-120"/>
              </a:rPr>
              <a:t>特色</a:t>
            </a:r>
            <a:endParaRPr lang="zh-TW" altLang="en-US" sz="8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6" r="6248" b="2531"/>
          <a:stretch/>
        </p:blipFill>
        <p:spPr>
          <a:xfrm>
            <a:off x="6412675" y="2083992"/>
            <a:ext cx="5779325" cy="477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8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17411495"/>
              </p:ext>
            </p:extLst>
          </p:nvPr>
        </p:nvGraphicFramePr>
        <p:xfrm>
          <a:off x="885370" y="1554735"/>
          <a:ext cx="10204570" cy="50782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102285"/>
                <a:gridCol w="5102285"/>
              </a:tblGrid>
              <a:tr h="97474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500" dirty="0" smtClean="0">
                          <a:ea typeface="金梅浪漫原體字" panose="02010609000101010101" pitchFamily="49" charset="-120"/>
                        </a:rPr>
                        <a:t>水果超人</a:t>
                      </a:r>
                      <a:endParaRPr lang="zh-TW" altLang="en-US" sz="4500" dirty="0">
                        <a:ea typeface="金梅浪漫原體字" panose="02010609000101010101" pitchFamily="49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500" dirty="0" smtClean="0">
                          <a:ea typeface="金梅浪漫原體字" panose="02010609000101010101" pitchFamily="49" charset="-120"/>
                        </a:rPr>
                        <a:t>一般炸彈超人</a:t>
                      </a:r>
                      <a:endParaRPr lang="zh-TW" altLang="en-US" sz="4500" dirty="0">
                        <a:ea typeface="金梅浪漫原體字" panose="02010609000101010101" pitchFamily="49" charset="-120"/>
                      </a:endParaRPr>
                    </a:p>
                  </a:txBody>
                  <a:tcPr/>
                </a:tc>
              </a:tr>
              <a:tr h="77919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500" b="1" dirty="0" smtClean="0">
                          <a:latin typeface="文鼎誰的字體" panose="02010609010101010101" pitchFamily="49" charset="-120"/>
                          <a:ea typeface="文鼎誰的字體" panose="02010609010101010101" pitchFamily="49" charset="-120"/>
                          <a:cs typeface="文鼎誰的字體" panose="02010609010101010101" pitchFamily="49" charset="-120"/>
                        </a:rPr>
                        <a:t>開放玩家選角</a:t>
                      </a:r>
                      <a:endParaRPr lang="zh-TW" altLang="en-US" sz="3500" b="1" dirty="0">
                        <a:latin typeface="文鼎誰的字體" panose="02010609010101010101" pitchFamily="49" charset="-120"/>
                        <a:ea typeface="文鼎誰的字體" panose="02010609010101010101" pitchFamily="49" charset="-120"/>
                        <a:cs typeface="文鼎誰的字體" panose="02010609010101010101" pitchFamily="49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500" b="1" dirty="0" smtClean="0">
                          <a:latin typeface="文鼎誰的字體" panose="02010609010101010101" pitchFamily="49" charset="-120"/>
                          <a:ea typeface="文鼎誰的字體" panose="02010609010101010101" pitchFamily="49" charset="-120"/>
                          <a:cs typeface="文鼎誰的字體" panose="02010609010101010101" pitchFamily="49" charset="-120"/>
                        </a:rPr>
                        <a:t>角色一成不變</a:t>
                      </a:r>
                      <a:endParaRPr lang="zh-TW" altLang="en-US" sz="3500" b="1" dirty="0">
                        <a:latin typeface="文鼎誰的字體" panose="02010609010101010101" pitchFamily="49" charset="-120"/>
                        <a:ea typeface="文鼎誰的字體" panose="02010609010101010101" pitchFamily="49" charset="-120"/>
                        <a:cs typeface="文鼎誰的字體" panose="02010609010101010101" pitchFamily="49" charset="-120"/>
                      </a:endParaRPr>
                    </a:p>
                  </a:txBody>
                  <a:tcPr/>
                </a:tc>
              </a:tr>
              <a:tr h="78420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500" b="1" dirty="0" smtClean="0">
                          <a:latin typeface="文鼎誰的字體" panose="02010609010101010101" pitchFamily="49" charset="-120"/>
                          <a:ea typeface="文鼎誰的字體" panose="02010609010101010101" pitchFamily="49" charset="-120"/>
                          <a:cs typeface="文鼎誰的字體" panose="02010609010101010101" pitchFamily="49" charset="-120"/>
                        </a:rPr>
                        <a:t>搭配相同水果裝備</a:t>
                      </a:r>
                      <a:endParaRPr lang="zh-TW" altLang="en-US" sz="3500" b="1" dirty="0">
                        <a:latin typeface="文鼎誰的字體" panose="02010609010101010101" pitchFamily="49" charset="-120"/>
                        <a:ea typeface="文鼎誰的字體" panose="02010609010101010101" pitchFamily="49" charset="-120"/>
                        <a:cs typeface="文鼎誰的字體" panose="02010609010101010101" pitchFamily="49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500" b="1" dirty="0" smtClean="0">
                          <a:latin typeface="文鼎誰的字體" panose="02010609010101010101" pitchFamily="49" charset="-120"/>
                          <a:ea typeface="文鼎誰的字體" panose="02010609010101010101" pitchFamily="49" charset="-120"/>
                          <a:cs typeface="文鼎誰的字體" panose="02010609010101010101" pitchFamily="49" charset="-120"/>
                        </a:rPr>
                        <a:t>裝備平淡無奇</a:t>
                      </a:r>
                      <a:endParaRPr lang="zh-TW" altLang="en-US" sz="3500" b="1" dirty="0">
                        <a:latin typeface="文鼎誰的字體" panose="02010609010101010101" pitchFamily="49" charset="-120"/>
                        <a:ea typeface="文鼎誰的字體" panose="02010609010101010101" pitchFamily="49" charset="-120"/>
                        <a:cs typeface="文鼎誰的字體" panose="02010609010101010101" pitchFamily="49" charset="-120"/>
                      </a:endParaRPr>
                    </a:p>
                  </a:txBody>
                  <a:tcPr/>
                </a:tc>
              </a:tr>
              <a:tr h="7339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500" b="1" dirty="0" smtClean="0">
                          <a:latin typeface="文鼎誰的字體" panose="02010609010101010101" pitchFamily="49" charset="-120"/>
                          <a:ea typeface="文鼎誰的字體" panose="02010609010101010101" pitchFamily="49" charset="-120"/>
                          <a:cs typeface="文鼎誰的字體" panose="02010609010101010101" pitchFamily="49" charset="-120"/>
                        </a:rPr>
                        <a:t>隨機放置蟲蟲關卡</a:t>
                      </a:r>
                      <a:endParaRPr lang="zh-TW" altLang="en-US" sz="3500" b="1" dirty="0">
                        <a:latin typeface="文鼎誰的字體" panose="02010609010101010101" pitchFamily="49" charset="-120"/>
                        <a:ea typeface="文鼎誰的字體" panose="02010609010101010101" pitchFamily="49" charset="-120"/>
                        <a:cs typeface="文鼎誰的字體" panose="02010609010101010101" pitchFamily="49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500" b="1" dirty="0" smtClean="0">
                          <a:latin typeface="文鼎誰的字體" panose="02010609010101010101" pitchFamily="49" charset="-120"/>
                          <a:ea typeface="文鼎誰的字體" panose="02010609010101010101" pitchFamily="49" charset="-120"/>
                          <a:cs typeface="文鼎誰的字體" panose="02010609010101010101" pitchFamily="49" charset="-120"/>
                        </a:rPr>
                        <a:t>遊戲關卡未有變動</a:t>
                      </a:r>
                      <a:endParaRPr lang="zh-TW" altLang="en-US" sz="3500" b="1" dirty="0">
                        <a:latin typeface="文鼎誰的字體" panose="02010609010101010101" pitchFamily="49" charset="-120"/>
                        <a:ea typeface="文鼎誰的字體" panose="02010609010101010101" pitchFamily="49" charset="-120"/>
                        <a:cs typeface="文鼎誰的字體" panose="02010609010101010101" pitchFamily="49" charset="-120"/>
                      </a:endParaRPr>
                    </a:p>
                  </a:txBody>
                  <a:tcPr/>
                </a:tc>
              </a:tr>
              <a:tr h="1806233">
                <a:tc>
                  <a:txBody>
                    <a:bodyPr/>
                    <a:lstStyle/>
                    <a:p>
                      <a:pPr algn="ctr"/>
                      <a:endParaRPr lang="zh-TW" altLang="en-US" sz="3500" b="1" dirty="0">
                        <a:latin typeface="文鼎誰的字體" panose="02010609010101010101" pitchFamily="49" charset="-120"/>
                        <a:ea typeface="文鼎誰的字體" panose="02010609010101010101" pitchFamily="49" charset="-120"/>
                        <a:cs typeface="文鼎誰的字體" panose="02010609010101010101" pitchFamily="49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3500" b="1" dirty="0">
                        <a:latin typeface="文鼎誰的字體" panose="02010609010101010101" pitchFamily="49" charset="-120"/>
                        <a:ea typeface="文鼎誰的字體" panose="02010609010101010101" pitchFamily="49" charset="-120"/>
                        <a:cs typeface="文鼎誰的字體" panose="02010609010101010101" pitchFamily="49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標題 1"/>
          <p:cNvSpPr txBox="1">
            <a:spLocks/>
          </p:cNvSpPr>
          <p:nvPr/>
        </p:nvSpPr>
        <p:spPr>
          <a:xfrm>
            <a:off x="693058" y="257628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8000" dirty="0" smtClean="0">
                <a:ea typeface="金梅浪漫原體字" panose="02010609000101010101" pitchFamily="49" charset="-120"/>
              </a:rPr>
              <a:t>產品比較</a:t>
            </a:r>
            <a:endParaRPr lang="zh-TW" altLang="en-US" sz="8000" dirty="0"/>
          </a:p>
        </p:txBody>
      </p:sp>
      <p:pic>
        <p:nvPicPr>
          <p:cNvPr id="8" name="內容版面配置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8" t="13753" r="20207" b="6099"/>
          <a:stretch/>
        </p:blipFill>
        <p:spPr>
          <a:xfrm>
            <a:off x="7498080" y="4754880"/>
            <a:ext cx="2205020" cy="177516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6" r="6248" b="2531"/>
          <a:stretch/>
        </p:blipFill>
        <p:spPr>
          <a:xfrm>
            <a:off x="2409638" y="4754880"/>
            <a:ext cx="1796602" cy="180547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6" r="6248" b="2531"/>
          <a:stretch/>
        </p:blipFill>
        <p:spPr>
          <a:xfrm>
            <a:off x="883920" y="2380783"/>
            <a:ext cx="5023013" cy="4149257"/>
          </a:xfrm>
          <a:prstGeom prst="rect">
            <a:avLst/>
          </a:prstGeom>
        </p:spPr>
      </p:pic>
      <p:pic>
        <p:nvPicPr>
          <p:cNvPr id="11" name="內容版面配置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1" t="15687" r="21502" b="10708"/>
          <a:stretch/>
        </p:blipFill>
        <p:spPr>
          <a:xfrm>
            <a:off x="5906934" y="2384759"/>
            <a:ext cx="5387311" cy="414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33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363" y="838200"/>
            <a:ext cx="9032335" cy="5914793"/>
          </a:xfrm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838201" y="8382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8000" dirty="0" smtClean="0">
                <a:ea typeface="金梅浪漫原體字" panose="02010609000101010101" pitchFamily="49" charset="-120"/>
              </a:rPr>
              <a:t>系統展示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80042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賽事">
  <a:themeElements>
    <a:clrScheme name="主要賽事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賽事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賽事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TC104033927[[fn=主要賽事]]</Template>
  <TotalTime>1240</TotalTime>
  <Words>175</Words>
  <Application>Microsoft Office PowerPoint</Application>
  <PresentationFormat>自訂</PresentationFormat>
  <Paragraphs>57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主要賽事</vt:lpstr>
      <vt:lpstr>視窗程式設計DeMO</vt:lpstr>
      <vt:lpstr>報告綱要</vt:lpstr>
      <vt:lpstr>小組分工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丁翊</dc:creator>
  <cp:lastModifiedBy>Jim</cp:lastModifiedBy>
  <cp:revision>33</cp:revision>
  <dcterms:created xsi:type="dcterms:W3CDTF">2014-06-18T10:41:26Z</dcterms:created>
  <dcterms:modified xsi:type="dcterms:W3CDTF">2014-06-19T11:43:57Z</dcterms:modified>
</cp:coreProperties>
</file>