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3" r:id="rId9"/>
    <p:sldId id="265" r:id="rId10"/>
    <p:sldId id="264" r:id="rId11"/>
    <p:sldId id="269" r:id="rId12"/>
    <p:sldId id="268" r:id="rId13"/>
    <p:sldId id="267" r:id="rId14"/>
    <p:sldId id="26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7D944DB-642D-4EDF-B3E4-CEE4348A85C9}" type="datetimeFigureOut">
              <a:rPr lang="zh-TW" altLang="en-US" smtClean="0"/>
              <a:pPr/>
              <a:t>2014/6/19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036F59-322E-4E0E-B9C6-C1ED6AE728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23728" y="1844824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/>
              <a:t>農田保衛戰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4365104"/>
            <a:ext cx="6172200" cy="200981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第十三組</a:t>
            </a:r>
            <a:endParaRPr lang="en-US" altLang="zh-TW" dirty="0" smtClean="0"/>
          </a:p>
          <a:p>
            <a:r>
              <a:rPr lang="en-US" altLang="zh-TW" dirty="0" smtClean="0"/>
              <a:t>101703014 </a:t>
            </a:r>
            <a:r>
              <a:rPr lang="zh-TW" altLang="en-US" dirty="0" smtClean="0"/>
              <a:t>資科二 李育安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101703017 </a:t>
            </a:r>
            <a:r>
              <a:rPr lang="zh-TW" altLang="en-US" dirty="0" smtClean="0"/>
              <a:t>資科二 蔡一嘉</a:t>
            </a:r>
          </a:p>
          <a:p>
            <a:r>
              <a:rPr lang="en-US" altLang="zh-TW" dirty="0" smtClean="0"/>
              <a:t>101703024 </a:t>
            </a:r>
            <a:r>
              <a:rPr lang="zh-TW" altLang="en-US" dirty="0" smtClean="0"/>
              <a:t>資科二 吳奕璇       </a:t>
            </a:r>
            <a:r>
              <a:rPr lang="en-US" altLang="zh-TW" dirty="0" smtClean="0"/>
              <a:t>101703034 </a:t>
            </a:r>
            <a:r>
              <a:rPr lang="zh-TW" altLang="en-US" dirty="0" smtClean="0"/>
              <a:t>資科二 高嘉臨</a:t>
            </a:r>
          </a:p>
          <a:p>
            <a:r>
              <a:rPr lang="en-US" altLang="zh-TW" dirty="0" smtClean="0"/>
              <a:t>101703039 </a:t>
            </a:r>
            <a:r>
              <a:rPr lang="zh-TW" altLang="en-US" dirty="0" smtClean="0"/>
              <a:t>資科二 楊昇芳       </a:t>
            </a:r>
            <a:r>
              <a:rPr lang="en-US" altLang="zh-TW" dirty="0" smtClean="0"/>
              <a:t>101703045 </a:t>
            </a:r>
            <a:r>
              <a:rPr lang="zh-TW" altLang="en-US" dirty="0" smtClean="0"/>
              <a:t>資科二 羅泉恆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Iceland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背景使用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打到特殊地鼠時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道具框會顯示，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提示正在發揮效果。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紅黃星星處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Enjoy the game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功能操作說明</a:t>
            </a:r>
            <a:endParaRPr lang="zh-TW" altLang="en-US" sz="36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16832"/>
            <a:ext cx="4902761" cy="447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995832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5000" dirty="0" smtClean="0"/>
              <a:t>你</a:t>
            </a:r>
            <a:endParaRPr lang="en-US" altLang="zh-TW" sz="5000" dirty="0" smtClean="0"/>
          </a:p>
          <a:p>
            <a:pPr>
              <a:buNone/>
            </a:pPr>
            <a:r>
              <a:rPr lang="zh-TW" altLang="en-US" sz="5000" dirty="0" smtClean="0"/>
              <a:t>沒</a:t>
            </a:r>
            <a:endParaRPr lang="en-US" altLang="zh-TW" sz="5000" dirty="0" smtClean="0"/>
          </a:p>
          <a:p>
            <a:pPr>
              <a:buNone/>
            </a:pPr>
            <a:r>
              <a:rPr lang="zh-TW" altLang="en-US" sz="5000" dirty="0" smtClean="0"/>
              <a:t>看</a:t>
            </a:r>
            <a:endParaRPr lang="en-US" altLang="zh-TW" sz="5000" dirty="0" smtClean="0"/>
          </a:p>
          <a:p>
            <a:pPr>
              <a:buNone/>
            </a:pPr>
            <a:r>
              <a:rPr lang="zh-TW" altLang="en-US" sz="5000" dirty="0"/>
              <a:t>錯</a:t>
            </a:r>
            <a:endParaRPr lang="en-US" altLang="zh-TW" sz="5000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67544" y="160265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en-US" altLang="zh-TW" sz="5400" b="1" dirty="0"/>
              <a:t/>
            </a:r>
            <a:br>
              <a:rPr lang="en-US" altLang="zh-TW" sz="5400" b="1" dirty="0"/>
            </a:b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en-US" altLang="zh-TW" sz="5400" b="1" dirty="0"/>
              <a:t/>
            </a:r>
            <a:br>
              <a:rPr lang="en-US" altLang="zh-TW" sz="5400" b="1" dirty="0"/>
            </a:b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en-US" altLang="zh-TW" sz="5400" b="1" dirty="0"/>
              <a:t/>
            </a:r>
            <a:br>
              <a:rPr lang="en-US" altLang="zh-TW" sz="5400" b="1" dirty="0"/>
            </a:br>
            <a:r>
              <a:rPr lang="zh-TW" altLang="en-US" sz="7800" b="1" dirty="0" smtClean="0"/>
              <a:t>   隙 </a:t>
            </a:r>
            <a:r>
              <a:rPr lang="en-US" altLang="zh-TW" sz="7800" b="1" dirty="0" smtClean="0"/>
              <a:t>-</a:t>
            </a:r>
            <a:r>
              <a:rPr lang="zh-TW" altLang="en-US" sz="7800" b="1" dirty="0" smtClean="0"/>
              <a:t> 捅 </a:t>
            </a:r>
            <a:r>
              <a:rPr lang="en-US" altLang="zh-TW" sz="7800" b="1" dirty="0" smtClean="0"/>
              <a:t>-</a:t>
            </a:r>
            <a:r>
              <a:rPr lang="zh-TW" altLang="en-US" sz="7800" b="1" dirty="0" smtClean="0"/>
              <a:t> 斬 </a:t>
            </a:r>
            <a:r>
              <a:rPr lang="en-US" altLang="zh-TW" sz="7800" b="1" dirty="0" smtClean="0"/>
              <a:t>-</a:t>
            </a:r>
            <a:r>
              <a:rPr lang="zh-TW" altLang="en-US" sz="7800" b="1" dirty="0" smtClean="0"/>
              <a:t> 弒</a:t>
            </a:r>
            <a:r>
              <a:rPr lang="en-US" altLang="zh-TW" sz="8300" b="1" dirty="0"/>
              <a:t/>
            </a:r>
            <a:br>
              <a:rPr lang="en-US" altLang="zh-TW" sz="8300" b="1" dirty="0"/>
            </a:br>
            <a:r>
              <a:rPr lang="zh-TW" altLang="en-US" sz="8300" b="1" dirty="0" smtClean="0"/>
              <a:t>           </a:t>
            </a:r>
            <a:r>
              <a:rPr lang="zh-TW" altLang="en-US" sz="5400" dirty="0" smtClean="0"/>
              <a:t> </a:t>
            </a:r>
            <a:endParaRPr lang="zh-TW" altLang="en-US" sz="50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66558"/>
            <a:ext cx="5050508" cy="46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敲擊的動畫加強與地鼠的特效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地鼠的出現變化的連貫性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個人競賽的關卡設計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分數與等級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任何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建議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Enjoy the game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未來改進方向</a:t>
            </a:r>
            <a:endParaRPr lang="zh-TW" altLang="en-US" sz="36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231131"/>
            <a:ext cx="3462601" cy="31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7467600" cy="4873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/>
              <a:t>101703014 </a:t>
            </a:r>
            <a:r>
              <a:rPr lang="zh-TW" altLang="en-US" dirty="0"/>
              <a:t>資科二 李育安 </a:t>
            </a:r>
            <a:r>
              <a:rPr lang="en-US" altLang="zh-TW" dirty="0"/>
              <a:t>18%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		程式技術 創意發想</a:t>
            </a:r>
          </a:p>
          <a:p>
            <a:r>
              <a:rPr lang="en-US" altLang="zh-TW" dirty="0"/>
              <a:t>101703017 </a:t>
            </a:r>
            <a:r>
              <a:rPr lang="zh-TW" altLang="en-US" dirty="0"/>
              <a:t>資科二 蔡一嘉 </a:t>
            </a:r>
            <a:r>
              <a:rPr lang="en-US" altLang="zh-TW" dirty="0"/>
              <a:t>18%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		程式技術 除錯專家</a:t>
            </a:r>
          </a:p>
          <a:p>
            <a:r>
              <a:rPr lang="en-US" altLang="zh-TW" dirty="0"/>
              <a:t>101703024 </a:t>
            </a:r>
            <a:r>
              <a:rPr lang="zh-TW" altLang="en-US" dirty="0"/>
              <a:t>資科二 吳奕璇 </a:t>
            </a:r>
            <a:r>
              <a:rPr lang="en-US" altLang="zh-TW" dirty="0"/>
              <a:t>16%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		遊戲建議 投影片製作</a:t>
            </a:r>
          </a:p>
          <a:p>
            <a:r>
              <a:rPr lang="en-US" altLang="zh-TW" dirty="0"/>
              <a:t>101703034 </a:t>
            </a:r>
            <a:r>
              <a:rPr lang="zh-TW" altLang="en-US" dirty="0"/>
              <a:t>資科二 高嘉臨 </a:t>
            </a:r>
            <a:r>
              <a:rPr lang="en-US" altLang="zh-TW" dirty="0"/>
              <a:t>16%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		視覺美工 遊戲建議</a:t>
            </a:r>
          </a:p>
          <a:p>
            <a:r>
              <a:rPr lang="en-US" altLang="zh-TW" dirty="0"/>
              <a:t>101703039 </a:t>
            </a:r>
            <a:r>
              <a:rPr lang="zh-TW" altLang="en-US" dirty="0"/>
              <a:t>資科二 楊昇芳 </a:t>
            </a:r>
            <a:r>
              <a:rPr lang="en-US" altLang="zh-TW" dirty="0"/>
              <a:t>16%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		創意發想 提供音</a:t>
            </a:r>
            <a:r>
              <a:rPr lang="zh-TW" altLang="en-US" dirty="0" smtClean="0"/>
              <a:t>源</a:t>
            </a:r>
            <a:endParaRPr lang="zh-TW" altLang="en-US" dirty="0"/>
          </a:p>
          <a:p>
            <a:r>
              <a:rPr lang="en-US" altLang="zh-TW" dirty="0"/>
              <a:t>101703045 </a:t>
            </a:r>
            <a:r>
              <a:rPr lang="zh-TW" altLang="en-US" dirty="0"/>
              <a:t>資科二 羅泉恆 </a:t>
            </a:r>
            <a:r>
              <a:rPr lang="en-US" altLang="zh-TW" dirty="0"/>
              <a:t>16%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		書面資料 遊戲建議</a:t>
            </a:r>
          </a:p>
          <a:p>
            <a:pPr marL="0" indent="0">
              <a:buNone/>
            </a:pPr>
            <a:endParaRPr lang="zh-TW" altLang="en-US" dirty="0"/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en-US" altLang="zh-TW" sz="3600" b="1" dirty="0"/>
              <a:t/>
            </a:r>
            <a:br>
              <a:rPr lang="en-US" altLang="zh-TW" sz="3600" b="1" dirty="0"/>
            </a:b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en-US" altLang="zh-TW" sz="3600" b="1" dirty="0"/>
              <a:t/>
            </a:r>
            <a:br>
              <a:rPr lang="en-US" altLang="zh-TW" sz="3600" b="1" dirty="0"/>
            </a:b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zh-TW" altLang="en-US" sz="3600" b="1" dirty="0" smtClean="0"/>
              <a:t>組員及貢獻度</a:t>
            </a:r>
            <a:br>
              <a:rPr lang="zh-TW" altLang="en-US" sz="3600" b="1" dirty="0" smtClean="0"/>
            </a:br>
            <a:r>
              <a:rPr lang="zh-TW" altLang="en-US" sz="3600" dirty="0" smtClean="0"/>
              <a:t> </a:t>
            </a:r>
            <a:br>
              <a:rPr lang="zh-TW" altLang="en-US" sz="3600" dirty="0" smtClean="0"/>
            </a:br>
            <a:endParaRPr lang="zh-TW" altLang="en-US" sz="3600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588224" y="980728"/>
            <a:ext cx="2038350" cy="3811587"/>
          </a:xfrm>
          <a:prstGeom prst="rect">
            <a:avLst/>
          </a:prstGeom>
          <a:solidFill>
            <a:srgbClr val="92D050"/>
          </a:solidFill>
          <a:ln w="0" algn="in">
            <a:solidFill>
              <a:srgbClr val="92D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195" tIns="36195" rIns="36195" bIns="3619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" name="Picture 2" descr="bonus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r="5533" b="4468"/>
          <a:stretch>
            <a:fillRect/>
          </a:stretch>
        </p:blipFill>
        <p:spPr bwMode="auto">
          <a:xfrm>
            <a:off x="4683472" y="2652444"/>
            <a:ext cx="1629569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0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9" name="圖片 8" descr="norm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3389" y="1612278"/>
            <a:ext cx="1668019" cy="1668019"/>
          </a:xfrm>
          <a:prstGeom prst="rect">
            <a:avLst/>
          </a:prstGeom>
        </p:spPr>
      </p:pic>
      <p:pic>
        <p:nvPicPr>
          <p:cNvPr id="10" name="圖片 9" descr="norm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984425"/>
            <a:ext cx="1668019" cy="1668019"/>
          </a:xfrm>
          <a:prstGeom prst="rect">
            <a:avLst/>
          </a:prstGeom>
        </p:spPr>
      </p:pic>
      <p:pic>
        <p:nvPicPr>
          <p:cNvPr id="11" name="Picture 2" descr="bonus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r="5533" b="4468"/>
          <a:stretch>
            <a:fillRect/>
          </a:stretch>
        </p:blipFill>
        <p:spPr bwMode="auto">
          <a:xfrm>
            <a:off x="6588224" y="3533977"/>
            <a:ext cx="1629569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0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12" name="Picture 2" descr="bonus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r="5533" b="4468"/>
          <a:stretch>
            <a:fillRect/>
          </a:stretch>
        </p:blipFill>
        <p:spPr bwMode="auto">
          <a:xfrm>
            <a:off x="6773388" y="5229200"/>
            <a:ext cx="1629569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0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13" name="圖片 12" descr="norm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3941" y="4149354"/>
            <a:ext cx="1668019" cy="16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參考資料</a:t>
            </a:r>
            <a:endParaRPr lang="zh-TW" altLang="en-US" sz="36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作業、老師上課內容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其餘皆為百分之百原創作品。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594520"/>
            <a:ext cx="3187825" cy="4781738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.58pic.com/58pic/12/47/81/22c58PICCrY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4283968" y="3212976"/>
            <a:ext cx="4355977" cy="3270335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/>
              <a:t>故事背景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787208" cy="2332856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這是一宗發生在近幾年內的事件。一位樂於響應環保的農夫，為提升自身產品品質，決定改採用有機肥。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沒想到，有機肥的使用造成田裡蚯蚓增加，間接導致以蚯蚓為食的地鼠大量繁殖。原本被視為有益的動物，反過頭開始危害作物，原本快樂的農夫和健康的作物都傷心難過了。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5536" y="3212976"/>
            <a:ext cx="3744416" cy="31889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農夫決定邀好友一起打擊地鼠，所謂有競爭才有進步，他們決定互相較量誰打的地鼠多。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讓我們成為農夫們的手和眼，一起找回原本幸福美滿的生活，從邪惡地鼠手中搶回豐收的菜園。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/>
              <a:t>簡單介紹</a:t>
            </a:r>
            <a:endParaRPr lang="zh-TW" altLang="en-US" sz="36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064896" cy="295232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此遊戲為升級版打地鼠，給玩家全新的體驗。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有別於傳統的單打獨鬥，還可以邀請身邊的親朋好友們一起加入，回味小時後一起遊戲的時光，散播歡樂散播愛。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此版打地鼠遊戲還提供隱藏版小道具功能，當玩家打擊到特殊地鼠時，會有意想不到的結果；當然，有加分地鼠也有會陷害玩家的地鼠，不要貪快按錯囉！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41176" y="4221088"/>
            <a:ext cx="4330824" cy="24482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本遊戲所用之背景以及可愛的地鼠都是出自大師手繪，完全獨一無二，誠意度百分之百，絕無僅有，錯過可惜！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快點進遊戲一起玩吧！</a:t>
            </a:r>
          </a:p>
        </p:txBody>
      </p:sp>
      <p:pic>
        <p:nvPicPr>
          <p:cNvPr id="6" name="圖片 5" descr="norm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789040"/>
            <a:ext cx="3336038" cy="3336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/>
              <a:t>系統特色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267544"/>
            <a:ext cx="7467600" cy="52578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使用鍵盤操作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可自行調整遊戲時間</a:t>
            </a: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在遊戲開始前能自訂一局的時間長度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具有不同效果的地鼠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雙人對戰模式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可愛又迷人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(?)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的地鼠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完全客製化的背景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具辨識度音效</a:t>
            </a: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因應兩位玩家，設計各自的得分音效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人性化鍵盤設計</a:t>
            </a: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考慮慣用手不同，我們設計了在數字鍵以及在字母鍵兩組的遊戲操作鍵盤</a:t>
            </a:r>
          </a:p>
        </p:txBody>
      </p:sp>
      <p:pic>
        <p:nvPicPr>
          <p:cNvPr id="4" name="圖片 3" descr="h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3408046" cy="3408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/>
              <a:t>功能操作說明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467600" cy="4873752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玩家控制鍵位置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https://fbcdn-sphotos-h-a.akamaihd.net/hphotos-ak-xpf1/v/t34.0-12/10439641_681273081942620_175673913_n.jpg?oh=fc6c4e44f366cde19ce7feb001f5790b&amp;oe=539D8326&amp;__gda__=1402803131_1cb6fce7bc30a771537964aa0ef94b69"/>
          <p:cNvPicPr>
            <a:picLocks noChangeAspect="1" noChangeArrowheads="1"/>
          </p:cNvPicPr>
          <p:nvPr/>
        </p:nvPicPr>
        <p:blipFill>
          <a:blip r:embed="rId2" cstate="print"/>
          <a:srcRect t="27081" r="338"/>
          <a:stretch>
            <a:fillRect/>
          </a:stretch>
        </p:blipFill>
        <p:spPr bwMode="auto">
          <a:xfrm>
            <a:off x="971600" y="2492896"/>
            <a:ext cx="6984776" cy="29083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867616"/>
            <a:ext cx="7467600" cy="4873752"/>
          </a:xfrm>
        </p:spPr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地鼠角色介紹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410" name="Picture 2" descr="https://fbcdn-sphotos-h-a.akamaihd.net/hphotos-ak-xpa1/v/t34.0-12/10477988_681286575274604_1278996329_n.jpg?oh=e40207f5308f75171557149c4e2b6cc4&amp;oe=539D036E&amp;__gda__=1402822158_e78a43b334408dd28180df72907ad2bd"/>
          <p:cNvPicPr>
            <a:picLocks noChangeAspect="1" noChangeArrowheads="1"/>
          </p:cNvPicPr>
          <p:nvPr/>
        </p:nvPicPr>
        <p:blipFill>
          <a:blip r:embed="rId2" cstate="print"/>
          <a:srcRect t="42353"/>
          <a:stretch>
            <a:fillRect/>
          </a:stretch>
        </p:blipFill>
        <p:spPr bwMode="auto">
          <a:xfrm>
            <a:off x="4355976" y="2780928"/>
            <a:ext cx="4329105" cy="3528392"/>
          </a:xfrm>
          <a:prstGeom prst="rect">
            <a:avLst/>
          </a:prstGeom>
          <a:noFill/>
        </p:spPr>
      </p:pic>
      <p:pic>
        <p:nvPicPr>
          <p:cNvPr id="5" name="Picture 2" descr="https://fbcdn-sphotos-h-a.akamaihd.net/hphotos-ak-xpa1/v/t34.0-12/10477988_681286575274604_1278996329_n.jpg?oh=e40207f5308f75171557149c4e2b6cc4&amp;oe=539D036E&amp;__gda__=1402822158_e78a43b334408dd28180df72907ad2bd"/>
          <p:cNvPicPr>
            <a:picLocks noChangeAspect="1" noChangeArrowheads="1"/>
          </p:cNvPicPr>
          <p:nvPr/>
        </p:nvPicPr>
        <p:blipFill>
          <a:blip r:embed="rId2" cstate="print"/>
          <a:srcRect t="4833" r="5189" b="55294"/>
          <a:stretch>
            <a:fillRect/>
          </a:stretch>
        </p:blipFill>
        <p:spPr bwMode="auto">
          <a:xfrm>
            <a:off x="323528" y="2780928"/>
            <a:ext cx="3996444" cy="2376264"/>
          </a:xfrm>
          <a:prstGeom prst="rect">
            <a:avLst/>
          </a:prstGeom>
          <a:noFill/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/>
              <a:t>功能操作說明</a:t>
            </a:r>
            <a:endParaRPr lang="zh-TW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Who’s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watching?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/>
              <a:t>功能操作說明</a:t>
            </a:r>
            <a:endParaRPr lang="zh-TW" alt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6444208" cy="51556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39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遊戲畫面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初始背景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進階選項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見下頁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zh-TW" altLang="en-US" b="1" dirty="0" smtClean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rPr>
              <a:t>音效設定</a:t>
            </a:r>
            <a:endParaRPr lang="en-US" altLang="zh-TW" b="1" dirty="0" smtClean="0">
              <a:solidFill>
                <a:srgbClr val="92D05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玩家分數及提示欄</a:t>
            </a:r>
            <a:endParaRPr lang="en-US" altLang="zh-TW" b="1" dirty="0" smtClean="0">
              <a:solidFill>
                <a:schemeClr val="accent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File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列</a:t>
            </a:r>
            <a:endParaRPr lang="en-US" altLang="zh-TW" b="1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/>
              <a:t>功能操作說明</a:t>
            </a:r>
            <a:endParaRPr lang="zh-TW" altLang="en-US" sz="36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93" y="1593226"/>
            <a:ext cx="5529403" cy="50238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105154"/>
            <a:ext cx="1752845" cy="189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7467600" cy="4873752"/>
          </a:xfrm>
        </p:spPr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進階選項視窗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難易度選取</a:t>
            </a:r>
            <a:endParaRPr lang="en-US" altLang="zh-TW" b="1" dirty="0" smtClean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遊戲時間設定</a:t>
            </a:r>
            <a:endParaRPr lang="en-US" altLang="zh-TW" b="1" dirty="0" smtClean="0">
              <a:solidFill>
                <a:schemeClr val="accent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背景選取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(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其中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Tricky Rat</a:t>
            </a:r>
          </a:p>
          <a:p>
            <a:pPr>
              <a:buNone/>
            </a:pP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會出現隨機背景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>
              <a:buNone/>
            </a:pPr>
            <a:endParaRPr lang="en-US" altLang="zh-TW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TW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TW" b="1" dirty="0" smtClean="0"/>
              <a:t>	</a:t>
            </a:r>
          </a:p>
          <a:p>
            <a:endParaRPr lang="zh-TW" altLang="en-US" b="1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/>
              <a:t>功能操作說明</a:t>
            </a:r>
            <a:endParaRPr lang="zh-TW" altLang="en-US" sz="3600" b="1" dirty="0"/>
          </a:p>
        </p:txBody>
      </p:sp>
      <p:pic>
        <p:nvPicPr>
          <p:cNvPr id="5" name="圖片 4" descr="o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060848"/>
            <a:ext cx="5091656" cy="42899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371</TotalTime>
  <Words>418</Words>
  <Application>Microsoft Office PowerPoint</Application>
  <PresentationFormat>如螢幕大小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壁窗</vt:lpstr>
      <vt:lpstr>農田保衛戰</vt:lpstr>
      <vt:lpstr>故事背景</vt:lpstr>
      <vt:lpstr>簡單介紹</vt:lpstr>
      <vt:lpstr>系統特色</vt:lpstr>
      <vt:lpstr>功能操作說明</vt:lpstr>
      <vt:lpstr>功能操作說明</vt:lpstr>
      <vt:lpstr>功能操作說明</vt:lpstr>
      <vt:lpstr>功能操作說明</vt:lpstr>
      <vt:lpstr>功能操作說明</vt:lpstr>
      <vt:lpstr>功能操作說明</vt:lpstr>
      <vt:lpstr>         隙 - 捅 - 斬 - 弒             </vt:lpstr>
      <vt:lpstr>未來改進方向</vt:lpstr>
      <vt:lpstr>     組員及貢獻度   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Serena</dc:creator>
  <cp:lastModifiedBy>user</cp:lastModifiedBy>
  <cp:revision>27</cp:revision>
  <dcterms:created xsi:type="dcterms:W3CDTF">2014-06-13T15:03:46Z</dcterms:created>
  <dcterms:modified xsi:type="dcterms:W3CDTF">2014-06-19T12:40:04Z</dcterms:modified>
</cp:coreProperties>
</file>