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9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2DF89AF-68B9-496E-83AC-A49ABBDB7356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3F8458C-A6D4-4A41-8CBB-FBFC048D1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4124672"/>
            <a:ext cx="7848872" cy="17526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蔡育展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許</a:t>
            </a:r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翌君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鍾豐丞</a:t>
            </a:r>
          </a:p>
          <a:p>
            <a:pPr algn="l">
              <a:spcBef>
                <a:spcPts val="0"/>
              </a:spcBef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zh-TW" altLang="zh-TW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國立政治大學資科三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zh-TW" altLang="zh-TW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國立政治大學資科三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zh-TW" altLang="zh-TW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國立政治大學資科三</a:t>
            </a:r>
          </a:p>
          <a:p>
            <a:pPr algn="l"/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100703017@nccu.edu.tw              </a:t>
            </a:r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100703050@nccu.edu.tw     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100703015@nccu.edu.tw</a:t>
            </a:r>
            <a:endParaRPr lang="zh-TW" altLang="zh-TW" sz="1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dirty="0"/>
              <a:t/>
            </a:r>
            <a:br>
              <a:rPr lang="en-US" altLang="zh-TW" sz="1400" dirty="0"/>
            </a:b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TW" sz="1050" dirty="0" smtClean="0"/>
              <a:t/>
            </a:r>
            <a:br>
              <a:rPr lang="en-US" altLang="zh-TW" sz="1050" dirty="0" smtClean="0"/>
            </a:br>
            <a:r>
              <a:rPr lang="en-US" altLang="zh-TW" sz="1050" dirty="0" smtClean="0"/>
              <a:t/>
            </a:r>
            <a:br>
              <a:rPr lang="en-US" altLang="zh-TW" sz="1050" dirty="0" smtClean="0"/>
            </a:br>
            <a:r>
              <a:rPr lang="zh-TW" altLang="zh-TW" sz="1050" dirty="0"/>
              <a:t/>
            </a:r>
            <a:br>
              <a:rPr lang="zh-TW" altLang="zh-TW" sz="1050" dirty="0"/>
            </a:br>
            <a:endParaRPr lang="zh-TW" altLang="en-US" sz="105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198884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  視窗程式設計期末專題</a:t>
            </a:r>
          </a:p>
          <a:p>
            <a:pPr algn="ctr"/>
            <a:r>
              <a:rPr lang="en-US" altLang="zh-TW" sz="3600" b="1" dirty="0" smtClean="0"/>
              <a:t>WINDOWS PROGRAMMING IN C#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873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7640" y="2502024"/>
            <a:ext cx="7924800" cy="1143000"/>
          </a:xfrm>
        </p:spPr>
        <p:txBody>
          <a:bodyPr/>
          <a:lstStyle/>
          <a:p>
            <a:pPr algn="ctr"/>
            <a:r>
              <a:rPr lang="zh-TW" altLang="en-US" sz="8000" cap="none" spc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心動來電</a:t>
            </a:r>
            <a:endParaRPr lang="zh-TW" altLang="en-US" sz="8000" cap="none" spc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29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 smtClean="0"/>
              <a:t>設計動機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在這資訊發達，網路普遍的年代，各類遊戲蓬勃發展，有的令人著迷，有的卻乏人問津，令人著迷者，舉凡戰略遊戲霸主</a:t>
            </a:r>
            <a:r>
              <a:rPr lang="en-US" altLang="zh-TW" dirty="0" smtClean="0"/>
              <a:t>-</a:t>
            </a:r>
            <a:r>
              <a:rPr lang="zh-TW" altLang="en-US" dirty="0" smtClean="0"/>
              <a:t>世紀帝國、線上打怪遊戲</a:t>
            </a:r>
            <a:r>
              <a:rPr lang="en-US" altLang="zh-TW" dirty="0" smtClean="0"/>
              <a:t>-</a:t>
            </a:r>
            <a:r>
              <a:rPr lang="zh-TW" altLang="en-US" dirty="0" smtClean="0"/>
              <a:t>仙境傳說、甚至是現在最流行的</a:t>
            </a:r>
            <a:r>
              <a:rPr lang="en-US" altLang="zh-TW" dirty="0" smtClean="0"/>
              <a:t>-</a:t>
            </a:r>
            <a:r>
              <a:rPr lang="zh-TW" altLang="en-US" dirty="0" smtClean="0"/>
              <a:t>英雄聯盟，這些遊戲雖然令人著迷，但卻容易使人廢寢忘食、荒廢課業，嚴重時還會使人模擬遊戲情節拿著大刀躲於草叢中爆起砍人。因此，我們決定設計一款貼近現實，卻</a:t>
            </a:r>
            <a:r>
              <a:rPr lang="zh-TW" altLang="en-US" dirty="0" smtClean="0">
                <a:solidFill>
                  <a:srgbClr val="FFC000"/>
                </a:solidFill>
              </a:rPr>
              <a:t>不失娛樂性</a:t>
            </a:r>
            <a:r>
              <a:rPr lang="zh-TW" altLang="en-US" dirty="0" smtClean="0"/>
              <a:t>及</a:t>
            </a:r>
            <a:r>
              <a:rPr lang="zh-TW" altLang="en-US" dirty="0" smtClean="0">
                <a:solidFill>
                  <a:srgbClr val="FFC000"/>
                </a:solidFill>
              </a:rPr>
              <a:t>刺激性</a:t>
            </a:r>
            <a:r>
              <a:rPr lang="zh-TW" altLang="en-US" dirty="0" smtClean="0"/>
              <a:t>的小遊戲，</a:t>
            </a:r>
            <a:r>
              <a:rPr lang="zh-TW" altLang="en-US" dirty="0" smtClean="0">
                <a:solidFill>
                  <a:srgbClr val="FFC000"/>
                </a:solidFill>
              </a:rPr>
              <a:t>帶起電玩界的新風潮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8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專案</a:t>
            </a:r>
            <a:r>
              <a:rPr lang="zh-TW" altLang="en-US" sz="3600" dirty="0" smtClean="0"/>
              <a:t>目的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設計一個簡易的小遊戲，使玩家不僅在無聊、疲憊時，能</a:t>
            </a:r>
            <a:r>
              <a:rPr lang="zh-TW" altLang="en-US" dirty="0" smtClean="0">
                <a:solidFill>
                  <a:srgbClr val="FFC000"/>
                </a:solidFill>
              </a:rPr>
              <a:t>重振精神</a:t>
            </a:r>
            <a:r>
              <a:rPr lang="zh-TW" altLang="en-US" dirty="0" smtClean="0"/>
              <a:t>，甚至在孤單寂寞的時刻，能</a:t>
            </a:r>
            <a:r>
              <a:rPr lang="zh-TW" altLang="en-US" dirty="0" smtClean="0">
                <a:solidFill>
                  <a:srgbClr val="FFC000"/>
                </a:solidFill>
              </a:rPr>
              <a:t>滿足自己人氣十足的幻想</a:t>
            </a:r>
            <a:r>
              <a:rPr lang="zh-TW" altLang="en-US" dirty="0" smtClean="0"/>
              <a:t>。不僅如此，訓練玩家的手眼協調、及反應能力更是我們所期待的，讓玩家在玩遊戲的同時，不僅能享受</a:t>
            </a:r>
            <a:r>
              <a:rPr lang="zh-TW" altLang="en-US" dirty="0" smtClean="0">
                <a:solidFill>
                  <a:srgbClr val="FFC000"/>
                </a:solidFill>
              </a:rPr>
              <a:t>遊玩的樂趣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C000"/>
                </a:solidFill>
              </a:rPr>
              <a:t>創造個人的成就感</a:t>
            </a:r>
            <a:r>
              <a:rPr lang="zh-TW" altLang="en-US" dirty="0" smtClean="0"/>
              <a:t>、更能在</a:t>
            </a:r>
            <a:r>
              <a:rPr lang="zh-TW" altLang="en-US" dirty="0" smtClean="0">
                <a:solidFill>
                  <a:srgbClr val="FFC000"/>
                </a:solidFill>
              </a:rPr>
              <a:t>細部的關節處，造就出更靈活的控制能力</a:t>
            </a:r>
            <a:r>
              <a:rPr lang="zh-TW" altLang="en-US" dirty="0" smtClean="0"/>
              <a:t>；在視覺方面，參雜了各方美麗圖片，讓玩家在遊戲的同時，</a:t>
            </a:r>
            <a:r>
              <a:rPr lang="zh-TW" altLang="en-US" dirty="0" smtClean="0">
                <a:solidFill>
                  <a:srgbClr val="FFC000"/>
                </a:solidFill>
              </a:rPr>
              <a:t>心中的小鹿也跟著一同遊戲</a:t>
            </a:r>
            <a:r>
              <a:rPr lang="zh-TW" altLang="en-US" dirty="0" smtClean="0"/>
              <a:t>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1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遊戲說明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11560" y="1052736"/>
            <a:ext cx="7924800" cy="41148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視窗</a:t>
            </a:r>
            <a:r>
              <a:rPr lang="zh-TW" altLang="en-US" dirty="0"/>
              <a:t>公司董事長事業有成，擁有多支手機，其中存取許多客戶的電話，但由於生性好色，只願接取女性客戶的電話，這時就得請玩家當個一日大老闆，以鍵盤控制手機的接聽及拒接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C000"/>
                </a:solidFill>
              </a:rPr>
              <a:t>S,D,F / J,K,L</a:t>
            </a:r>
            <a:r>
              <a:rPr lang="zh-TW" altLang="en-US" dirty="0"/>
              <a:t>分別</a:t>
            </a:r>
            <a:r>
              <a:rPr lang="zh-TW" altLang="en-US" dirty="0" smtClean="0"/>
              <a:t>對應</a:t>
            </a:r>
            <a:r>
              <a:rPr lang="zh-TW" altLang="en-US" dirty="0" smtClean="0">
                <a:solidFill>
                  <a:srgbClr val="FFC000"/>
                </a:solidFill>
              </a:rPr>
              <a:t>上</a:t>
            </a:r>
            <a:r>
              <a:rPr lang="zh-TW" altLang="en-US" dirty="0">
                <a:solidFill>
                  <a:srgbClr val="FFC000"/>
                </a:solidFill>
              </a:rPr>
              <a:t>排</a:t>
            </a:r>
            <a:r>
              <a:rPr lang="en-US" altLang="zh-TW" dirty="0">
                <a:solidFill>
                  <a:srgbClr val="FFC000"/>
                </a:solidFill>
              </a:rPr>
              <a:t>/</a:t>
            </a:r>
            <a:r>
              <a:rPr lang="zh-TW" altLang="en-US" dirty="0">
                <a:solidFill>
                  <a:srgbClr val="FFC000"/>
                </a:solidFill>
              </a:rPr>
              <a:t>下排</a:t>
            </a:r>
            <a:r>
              <a:rPr lang="zh-TW" altLang="en-US" dirty="0"/>
              <a:t>的</a:t>
            </a:r>
            <a:r>
              <a:rPr lang="zh-TW" altLang="en-US" b="1" dirty="0">
                <a:solidFill>
                  <a:srgbClr val="FFC000"/>
                </a:solidFill>
              </a:rPr>
              <a:t>拒接按鈕</a:t>
            </a:r>
            <a:r>
              <a:rPr lang="zh-TW" altLang="en-US" dirty="0"/>
              <a:t>，用於</a:t>
            </a:r>
            <a:r>
              <a:rPr lang="zh-TW" altLang="en-US" b="1" dirty="0">
                <a:solidFill>
                  <a:srgbClr val="FFC000"/>
                </a:solidFill>
              </a:rPr>
              <a:t>男性</a:t>
            </a:r>
            <a:r>
              <a:rPr lang="zh-TW" altLang="en-US" dirty="0"/>
              <a:t>或</a:t>
            </a:r>
            <a:r>
              <a:rPr lang="zh-TW" altLang="en-US" b="1" dirty="0" smtClean="0">
                <a:solidFill>
                  <a:srgbClr val="FFC000"/>
                </a:solidFill>
              </a:rPr>
              <a:t>奇異</a:t>
            </a:r>
            <a:r>
              <a:rPr lang="zh-TW" altLang="en-US" dirty="0" smtClean="0"/>
              <a:t>之客戶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若正確案取，遊戲</a:t>
            </a:r>
            <a:r>
              <a:rPr lang="zh-TW" altLang="en-US" dirty="0"/>
              <a:t>順利進行，</a:t>
            </a:r>
            <a:r>
              <a:rPr lang="zh-TW" altLang="en-US" b="1" dirty="0">
                <a:solidFill>
                  <a:srgbClr val="FFC000"/>
                </a:solidFill>
              </a:rPr>
              <a:t>反之扣生命一點，扣完即遊戲</a:t>
            </a:r>
            <a:r>
              <a:rPr lang="zh-TW" altLang="en-US" b="1" dirty="0" smtClean="0">
                <a:solidFill>
                  <a:srgbClr val="FFC000"/>
                </a:solidFill>
              </a:rPr>
              <a:t>結束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C000"/>
                </a:solidFill>
              </a:rPr>
              <a:t>W,E,R / U,I,O</a:t>
            </a:r>
            <a:r>
              <a:rPr lang="zh-TW" altLang="en-US" dirty="0"/>
              <a:t>分別對應</a:t>
            </a:r>
            <a:r>
              <a:rPr lang="zh-TW" altLang="en-US" dirty="0">
                <a:solidFill>
                  <a:srgbClr val="FFC000"/>
                </a:solidFill>
              </a:rPr>
              <a:t>上排</a:t>
            </a:r>
            <a:r>
              <a:rPr lang="en-US" altLang="zh-TW" dirty="0">
                <a:solidFill>
                  <a:srgbClr val="FFC000"/>
                </a:solidFill>
              </a:rPr>
              <a:t>/</a:t>
            </a:r>
            <a:r>
              <a:rPr lang="zh-TW" altLang="en-US" dirty="0">
                <a:solidFill>
                  <a:srgbClr val="FFC000"/>
                </a:solidFill>
              </a:rPr>
              <a:t>下</a:t>
            </a:r>
            <a:r>
              <a:rPr lang="zh-TW" altLang="en-US" dirty="0" smtClean="0">
                <a:solidFill>
                  <a:srgbClr val="FFC000"/>
                </a:solidFill>
              </a:rPr>
              <a:t>排</a:t>
            </a:r>
            <a:r>
              <a:rPr lang="zh-TW" altLang="en-US" dirty="0" smtClean="0"/>
              <a:t>的</a:t>
            </a:r>
            <a:r>
              <a:rPr lang="zh-TW" altLang="en-US" dirty="0">
                <a:solidFill>
                  <a:srgbClr val="FFC000"/>
                </a:solidFill>
              </a:rPr>
              <a:t>正妹接聽</a:t>
            </a:r>
            <a:r>
              <a:rPr lang="zh-TW" altLang="en-US" dirty="0" smtClean="0">
                <a:solidFill>
                  <a:srgbClr val="FFC000"/>
                </a:solidFill>
              </a:rPr>
              <a:t>按鈕</a:t>
            </a:r>
            <a:r>
              <a:rPr lang="zh-TW" altLang="en-US" dirty="0" smtClean="0"/>
              <a:t>，用於</a:t>
            </a:r>
            <a:r>
              <a:rPr lang="en-US" altLang="zh-TW" b="1" dirty="0" smtClean="0">
                <a:solidFill>
                  <a:srgbClr val="FFC000"/>
                </a:solidFill>
              </a:rPr>
              <a:t>”</a:t>
            </a:r>
            <a:r>
              <a:rPr lang="zh-TW" altLang="en-US" b="1" dirty="0" smtClean="0">
                <a:solidFill>
                  <a:srgbClr val="FFC000"/>
                </a:solidFill>
              </a:rPr>
              <a:t>不</a:t>
            </a:r>
            <a:r>
              <a:rPr lang="zh-TW" altLang="en-US" b="1" dirty="0">
                <a:solidFill>
                  <a:srgbClr val="FFC000"/>
                </a:solidFill>
              </a:rPr>
              <a:t>露乳溝之正</a:t>
            </a:r>
            <a:r>
              <a:rPr lang="zh-TW" altLang="en-US" b="1" dirty="0" smtClean="0">
                <a:solidFill>
                  <a:srgbClr val="FFC000"/>
                </a:solidFill>
              </a:rPr>
              <a:t>妹</a:t>
            </a:r>
            <a:r>
              <a:rPr lang="en-US" altLang="zh-TW" b="1" dirty="0" smtClean="0">
                <a:solidFill>
                  <a:srgbClr val="FFC000"/>
                </a:solidFill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/>
              <a:t>      若正確案取，即</a:t>
            </a:r>
            <a:r>
              <a:rPr lang="zh-TW" altLang="en-US" dirty="0"/>
              <a:t>得</a:t>
            </a:r>
            <a:r>
              <a:rPr lang="en-US" altLang="zh-TW" b="1" dirty="0">
                <a:solidFill>
                  <a:srgbClr val="FFC000"/>
                </a:solidFill>
              </a:rPr>
              <a:t>500</a:t>
            </a:r>
            <a:r>
              <a:rPr lang="zh-TW" altLang="en-US" b="1" dirty="0" smtClean="0">
                <a:solidFill>
                  <a:srgbClr val="FFC000"/>
                </a:solidFill>
              </a:rPr>
              <a:t>分；</a:t>
            </a:r>
            <a:r>
              <a:rPr lang="zh-TW" altLang="en-US" dirty="0" smtClean="0"/>
              <a:t>反之</a:t>
            </a:r>
            <a:r>
              <a:rPr lang="zh-TW" altLang="en-US" dirty="0"/>
              <a:t>扣</a:t>
            </a:r>
            <a:r>
              <a:rPr lang="en-US" altLang="zh-TW" b="1" dirty="0" smtClean="0">
                <a:solidFill>
                  <a:srgbClr val="FFC000"/>
                </a:solidFill>
              </a:rPr>
              <a:t>250</a:t>
            </a:r>
            <a:r>
              <a:rPr lang="zh-TW" altLang="en-US" b="1" dirty="0" smtClean="0">
                <a:solidFill>
                  <a:srgbClr val="FFC000"/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C000"/>
                </a:solidFill>
              </a:rPr>
              <a:t> X,C,V / M</a:t>
            </a:r>
            <a:r>
              <a:rPr lang="en-US" altLang="zh-TW" b="1" dirty="0">
                <a:solidFill>
                  <a:srgbClr val="FFC000"/>
                </a:solidFill>
              </a:rPr>
              <a:t>,’</a:t>
            </a:r>
            <a:r>
              <a:rPr lang="zh-TW" altLang="en-US" b="1" dirty="0" smtClean="0">
                <a:solidFill>
                  <a:srgbClr val="FFC000"/>
                </a:solidFill>
              </a:rPr>
              <a:t>逗號</a:t>
            </a:r>
            <a:r>
              <a:rPr lang="en-US" altLang="zh-TW" b="1" dirty="0" smtClean="0">
                <a:solidFill>
                  <a:srgbClr val="FFC000"/>
                </a:solidFill>
              </a:rPr>
              <a:t>’,’</a:t>
            </a:r>
            <a:r>
              <a:rPr lang="zh-TW" altLang="en-US" b="1" dirty="0" smtClean="0">
                <a:solidFill>
                  <a:srgbClr val="FFC000"/>
                </a:solidFill>
              </a:rPr>
              <a:t>句號</a:t>
            </a:r>
            <a:r>
              <a:rPr lang="zh-TW" altLang="en-US" b="1" dirty="0">
                <a:solidFill>
                  <a:srgbClr val="FFC000"/>
                </a:solidFill>
              </a:rPr>
              <a:t>’</a:t>
            </a:r>
            <a:r>
              <a:rPr lang="zh-TW" altLang="en-US" dirty="0"/>
              <a:t>分別對應</a:t>
            </a:r>
            <a:r>
              <a:rPr lang="zh-TW" altLang="en-US" dirty="0">
                <a:solidFill>
                  <a:srgbClr val="FFC000"/>
                </a:solidFill>
              </a:rPr>
              <a:t>上排</a:t>
            </a:r>
            <a:r>
              <a:rPr lang="en-US" altLang="zh-TW" dirty="0">
                <a:solidFill>
                  <a:srgbClr val="FFC000"/>
                </a:solidFill>
              </a:rPr>
              <a:t>/</a:t>
            </a:r>
            <a:r>
              <a:rPr lang="zh-TW" altLang="en-US" dirty="0">
                <a:solidFill>
                  <a:srgbClr val="FFC000"/>
                </a:solidFill>
              </a:rPr>
              <a:t>下</a:t>
            </a:r>
            <a:r>
              <a:rPr lang="zh-TW" altLang="en-US" dirty="0" smtClean="0">
                <a:solidFill>
                  <a:srgbClr val="FFC000"/>
                </a:solidFill>
              </a:rPr>
              <a:t>排</a:t>
            </a:r>
            <a:r>
              <a:rPr lang="zh-TW" altLang="en-US" dirty="0" smtClean="0"/>
              <a:t>的</a:t>
            </a:r>
            <a:r>
              <a:rPr lang="zh-TW" altLang="en-US" dirty="0">
                <a:solidFill>
                  <a:srgbClr val="FFC000"/>
                </a:solidFill>
              </a:rPr>
              <a:t>乳溝妹接聽</a:t>
            </a:r>
            <a:r>
              <a:rPr lang="zh-TW" altLang="en-US" dirty="0" smtClean="0">
                <a:solidFill>
                  <a:srgbClr val="FFC000"/>
                </a:solidFill>
              </a:rPr>
              <a:t>按鈕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若正確案取，即</a:t>
            </a:r>
            <a:r>
              <a:rPr lang="zh-TW" altLang="en-US" dirty="0"/>
              <a:t>得</a:t>
            </a:r>
            <a:r>
              <a:rPr lang="en-US" altLang="zh-TW" b="1" dirty="0">
                <a:solidFill>
                  <a:srgbClr val="FFC000"/>
                </a:solidFill>
              </a:rPr>
              <a:t>2500</a:t>
            </a:r>
            <a:r>
              <a:rPr lang="zh-TW" altLang="en-US" b="1" dirty="0">
                <a:solidFill>
                  <a:srgbClr val="FFC000"/>
                </a:solidFill>
              </a:rPr>
              <a:t>分</a:t>
            </a:r>
            <a:r>
              <a:rPr lang="zh-TW" altLang="en-US" dirty="0"/>
              <a:t>，反之不扣分。</a:t>
            </a:r>
          </a:p>
        </p:txBody>
      </p:sp>
    </p:spTree>
    <p:extLst>
      <p:ext uri="{BB962C8B-B14F-4D97-AF65-F5344CB8AC3E}">
        <p14:creationId xmlns:p14="http://schemas.microsoft.com/office/powerpoint/2010/main" val="12781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遊戲</a:t>
            </a:r>
            <a:r>
              <a:rPr lang="zh-TW" altLang="en-US" sz="3600" dirty="0" smtClean="0"/>
              <a:t>分析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556792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C000"/>
                </a:solidFill>
              </a:rPr>
              <a:t>●   遊戲創新性</a:t>
            </a:r>
            <a:endParaRPr lang="en-US" altLang="zh-TW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‧</a:t>
            </a:r>
            <a:r>
              <a:rPr lang="zh-TW" altLang="en-US" dirty="0" smtClean="0"/>
              <a:t> </a:t>
            </a:r>
            <a:r>
              <a:rPr lang="zh-TW" altLang="en-US" dirty="0"/>
              <a:t>情境 </a:t>
            </a:r>
            <a:r>
              <a:rPr lang="en-US" altLang="zh-TW" dirty="0"/>
              <a:t>:</a:t>
            </a:r>
            <a:r>
              <a:rPr lang="zh-TW" altLang="en-US" dirty="0"/>
              <a:t> 有別於以往的可愛小圖，或者是恐怖的魔王的風格，配合</a:t>
            </a:r>
            <a:r>
              <a:rPr lang="zh-TW" altLang="en-US" dirty="0" smtClean="0"/>
              <a:t>現代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</a:t>
            </a:r>
            <a:r>
              <a:rPr lang="en-US" altLang="zh-TW" dirty="0"/>
              <a:t>	</a:t>
            </a:r>
            <a:r>
              <a:rPr lang="zh-TW" altLang="en-US" dirty="0"/>
              <a:t>      </a:t>
            </a:r>
            <a:r>
              <a:rPr lang="zh-TW" altLang="en-US" dirty="0" smtClean="0"/>
              <a:t>人的喜好</a:t>
            </a:r>
            <a:r>
              <a:rPr lang="zh-TW" altLang="en-US" dirty="0"/>
              <a:t>，以漂亮美女為主軸，讓玩家們深陷其中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‧</a:t>
            </a:r>
            <a:r>
              <a:rPr lang="zh-TW" altLang="en-US" dirty="0" smtClean="0"/>
              <a:t> 按鍵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大部分大眾小遊戲僅需以三</a:t>
            </a:r>
            <a:r>
              <a:rPr lang="en-US" altLang="zh-TW" dirty="0" smtClean="0"/>
              <a:t>~</a:t>
            </a:r>
            <a:r>
              <a:rPr lang="zh-TW" altLang="en-US" dirty="0" smtClean="0"/>
              <a:t>五個案件，甚至是滑鼠即可完成遊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  戲，但在本遊戲的案件需求上，大大提升至</a:t>
            </a:r>
            <a:r>
              <a:rPr lang="en-US" altLang="zh-TW" dirty="0" smtClean="0"/>
              <a:t>18</a:t>
            </a:r>
            <a:r>
              <a:rPr lang="zh-TW" altLang="en-US" dirty="0" smtClean="0"/>
              <a:t>個，增加遊戲的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  難度以及對玩家的鑑別度。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C000"/>
                </a:solidFill>
              </a:rPr>
              <a:t>●   遊戲</a:t>
            </a:r>
            <a:r>
              <a:rPr lang="zh-TW" altLang="en-US" b="1" dirty="0">
                <a:solidFill>
                  <a:srgbClr val="FFC000"/>
                </a:solidFill>
              </a:rPr>
              <a:t>技巧</a:t>
            </a:r>
            <a:r>
              <a:rPr lang="zh-TW" altLang="en-US" b="1" dirty="0" smtClean="0">
                <a:solidFill>
                  <a:srgbClr val="FFC000"/>
                </a:solidFill>
              </a:rPr>
              <a:t>性</a:t>
            </a:r>
            <a:endParaRPr lang="en-US" altLang="zh-TW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‧</a:t>
            </a:r>
            <a:r>
              <a:rPr lang="zh-TW" altLang="en-US" dirty="0" smtClean="0"/>
              <a:t>反應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遊戲依照時間的進行，進行節奏的增快，配合多支手機的來電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  需要有快速的反應能力才能獲得高分。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‧</a:t>
            </a:r>
            <a:r>
              <a:rPr lang="zh-TW" altLang="en-US" dirty="0"/>
              <a:t>判斷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案件數的增加，必須配合清晰的思路及頭腦，才能做快速且清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  處的抉擇，以及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有露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沒露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的差異，更是需要玩家精準判斷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21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1126232" y="1672208"/>
            <a:ext cx="3733800" cy="4061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FFC000"/>
                </a:solidFill>
              </a:rPr>
              <a:t>             相關</a:t>
            </a:r>
            <a:r>
              <a:rPr lang="zh-TW" altLang="en-US" sz="2400" b="1" dirty="0" smtClean="0">
                <a:solidFill>
                  <a:srgbClr val="FFC000"/>
                </a:solidFill>
              </a:rPr>
              <a:t>遊戲</a:t>
            </a:r>
            <a:endParaRPr lang="en-US" altLang="zh-TW" sz="2400" b="1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altLang="zh-TW" b="1" dirty="0" smtClean="0"/>
          </a:p>
          <a:p>
            <a:r>
              <a:rPr lang="zh-TW" altLang="en-US" dirty="0" smtClean="0"/>
              <a:t>主題 </a:t>
            </a:r>
            <a:r>
              <a:rPr lang="en-US" altLang="zh-TW" dirty="0" smtClean="0"/>
              <a:t>– </a:t>
            </a:r>
            <a:r>
              <a:rPr lang="zh-TW" altLang="en-US" dirty="0"/>
              <a:t>小動物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/>
              <a:t>怪物大</a:t>
            </a:r>
            <a:r>
              <a:rPr lang="zh-TW" altLang="en-US" dirty="0" smtClean="0"/>
              <a:t>魔王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種類單調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可能只需上下左右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對下一秒出現之物不會有所期待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難易</a:t>
            </a:r>
            <a:r>
              <a:rPr lang="zh-TW" altLang="en-US" dirty="0" smtClean="0"/>
              <a:t>度單一無法選擇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遊戲時無心情起伏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4"/>
          </p:nvPr>
        </p:nvSpPr>
        <p:spPr>
          <a:xfrm>
            <a:off x="5148064" y="1690464"/>
            <a:ext cx="3733800" cy="4042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600" b="1" dirty="0" smtClean="0">
                <a:solidFill>
                  <a:srgbClr val="FFC000"/>
                </a:solidFill>
              </a:rPr>
              <a:t>              專案</a:t>
            </a:r>
            <a:r>
              <a:rPr lang="zh-TW" altLang="en-US" sz="2600" b="1" dirty="0" smtClean="0">
                <a:solidFill>
                  <a:srgbClr val="FFC000"/>
                </a:solidFill>
              </a:rPr>
              <a:t>遊戲</a:t>
            </a:r>
            <a:endParaRPr lang="en-US" altLang="zh-TW" sz="2600" b="1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altLang="zh-TW" b="1" dirty="0" smtClean="0"/>
          </a:p>
          <a:p>
            <a:r>
              <a:rPr lang="zh-TW" altLang="en-US" dirty="0" smtClean="0"/>
              <a:t>主題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賞心悅目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種類多樣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按鍵</a:t>
            </a:r>
            <a:r>
              <a:rPr lang="zh-TW" altLang="en-US" dirty="0"/>
              <a:t>需求量</a:t>
            </a:r>
            <a:r>
              <a:rPr lang="zh-TW" altLang="en-US" dirty="0" smtClean="0"/>
              <a:t>大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期待後續將之出現物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難易</a:t>
            </a:r>
            <a:r>
              <a:rPr lang="zh-TW" altLang="en-US" dirty="0" smtClean="0"/>
              <a:t>度可隨玩家喜好調整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心情</a:t>
            </a:r>
            <a:r>
              <a:rPr lang="zh-TW" altLang="en-US" dirty="0" smtClean="0"/>
              <a:t>起伏劇烈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相關產品比較</a:t>
            </a:r>
          </a:p>
        </p:txBody>
      </p:sp>
    </p:spTree>
    <p:extLst>
      <p:ext uri="{BB962C8B-B14F-4D97-AF65-F5344CB8AC3E}">
        <p14:creationId xmlns:p14="http://schemas.microsoft.com/office/powerpoint/2010/main" val="29348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未來改進方向及展望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dirty="0" smtClean="0">
                <a:solidFill>
                  <a:srgbClr val="FFC000"/>
                </a:solidFill>
              </a:rPr>
              <a:t>定期更新</a:t>
            </a:r>
            <a:r>
              <a:rPr lang="en-US" altLang="zh-TW" b="1" dirty="0">
                <a:solidFill>
                  <a:srgbClr val="FFC000"/>
                </a:solidFill>
              </a:rPr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定期更新圖片，配合不同時期流行的不同風格，收錄當時最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     具話題性的人物及圖片，定期更新，讓玩家每次每次的遊戲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     皆能有不同的期待。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C000"/>
                </a:solidFill>
              </a:rPr>
              <a:t>多人遊戲 </a:t>
            </a:r>
            <a:r>
              <a:rPr lang="en-US" altLang="zh-TW" dirty="0" smtClean="0"/>
              <a:t>– </a:t>
            </a:r>
            <a:r>
              <a:rPr lang="zh-TW" altLang="en-US" dirty="0"/>
              <a:t> </a:t>
            </a:r>
            <a:r>
              <a:rPr lang="zh-TW" altLang="en-US" dirty="0" smtClean="0"/>
              <a:t>能以多人同行進行遊戲為目標，對戰必定能更激起體驗遊戲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     時的樂趣，更能因為比較的心態，促使玩家願意花更多的時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     間投入遊戲中練習等等，增加遊戲的生存率。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C000"/>
                </a:solidFill>
              </a:rPr>
              <a:t>網路</a:t>
            </a:r>
            <a:r>
              <a:rPr lang="zh-TW" altLang="en-US" b="1" dirty="0">
                <a:solidFill>
                  <a:srgbClr val="FFC000"/>
                </a:solidFill>
              </a:rPr>
              <a:t>連線</a:t>
            </a:r>
            <a:r>
              <a:rPr lang="en-US" altLang="zh-TW" b="1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多人遊戲的理念達成後，更希望能以網路的方式，連結各地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     好手，也能吸引更多玩家投入其中。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>
                <a:solidFill>
                  <a:srgbClr val="FFC000"/>
                </a:solidFill>
              </a:rPr>
              <a:t>層級</a:t>
            </a:r>
            <a:r>
              <a:rPr lang="zh-TW" altLang="en-US" b="1" dirty="0" smtClean="0">
                <a:solidFill>
                  <a:srgbClr val="FFC000"/>
                </a:solidFill>
              </a:rPr>
              <a:t>區分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有了網路的串聯，每位玩家以各自的虛擬名稱進行遊戲，因此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    希望能記錄下每次對戰後的成果，為每個玩家做分級，更能加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    玩家們的成就感。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小組</a:t>
            </a:r>
            <a:r>
              <a:rPr lang="zh-TW" altLang="en-US" sz="3600" dirty="0" smtClean="0"/>
              <a:t>分工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>
              <a:solidFill>
                <a:srgbClr val="FFC000"/>
              </a:solidFill>
            </a:endParaRPr>
          </a:p>
          <a:p>
            <a:r>
              <a:rPr lang="zh-TW" altLang="en-US" sz="2000" dirty="0" smtClean="0">
                <a:solidFill>
                  <a:srgbClr val="FFC000"/>
                </a:solidFill>
              </a:rPr>
              <a:t>蔡育展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– </a:t>
            </a:r>
            <a:r>
              <a:rPr lang="zh-TW" altLang="en-US" sz="2000" dirty="0" smtClean="0"/>
              <a:t>遊戲設計、圖片搜尋、書面簡報、上台報告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>
                <a:solidFill>
                  <a:srgbClr val="FFC000"/>
                </a:solidFill>
              </a:rPr>
              <a:t>鍾豐</a:t>
            </a:r>
            <a:r>
              <a:rPr lang="zh-TW" altLang="en-US" sz="2000" dirty="0" smtClean="0">
                <a:solidFill>
                  <a:srgbClr val="FFC000"/>
                </a:solidFill>
              </a:rPr>
              <a:t>丞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– </a:t>
            </a:r>
            <a:r>
              <a:rPr lang="zh-TW" altLang="en-US" sz="2000" dirty="0" smtClean="0"/>
              <a:t>畫面設計、美術設計、背景音樂、激勵士氣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>
                <a:solidFill>
                  <a:srgbClr val="FFC000"/>
                </a:solidFill>
              </a:rPr>
              <a:t>許翌</a:t>
            </a:r>
            <a:r>
              <a:rPr lang="zh-TW" altLang="en-US" sz="2000" dirty="0" smtClean="0">
                <a:solidFill>
                  <a:srgbClr val="FFC000"/>
                </a:solidFill>
              </a:rPr>
              <a:t>君 </a:t>
            </a:r>
            <a:r>
              <a:rPr lang="en-US" altLang="zh-TW" sz="2000" dirty="0" smtClean="0"/>
              <a:t>– </a:t>
            </a:r>
            <a:r>
              <a:rPr lang="zh-TW" altLang="en-US" sz="2000" dirty="0"/>
              <a:t>程式設計</a:t>
            </a:r>
            <a:r>
              <a:rPr lang="zh-TW" altLang="en-US" sz="2000" dirty="0" smtClean="0"/>
              <a:t>、細節處理、整體校正、發號司令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55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264</TotalTime>
  <Words>625</Words>
  <Application>Microsoft Office PowerPoint</Application>
  <PresentationFormat>如螢幕大小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地平線</vt:lpstr>
      <vt:lpstr>   </vt:lpstr>
      <vt:lpstr>心動來電</vt:lpstr>
      <vt:lpstr>設計動機</vt:lpstr>
      <vt:lpstr>專案目的</vt:lpstr>
      <vt:lpstr>遊戲說明</vt:lpstr>
      <vt:lpstr>遊戲分析</vt:lpstr>
      <vt:lpstr>相關產品比較</vt:lpstr>
      <vt:lpstr>未來改進方向及展望</vt:lpstr>
      <vt:lpstr>小組分工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gbcow159</dc:creator>
  <cp:lastModifiedBy>gbcow159</cp:lastModifiedBy>
  <cp:revision>21</cp:revision>
  <dcterms:created xsi:type="dcterms:W3CDTF">2014-06-18T12:56:21Z</dcterms:created>
  <dcterms:modified xsi:type="dcterms:W3CDTF">2014-06-18T18:54:06Z</dcterms:modified>
</cp:coreProperties>
</file>