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12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8724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4724400" y="0"/>
            <a:ext cx="3012140" cy="5140547"/>
          </a:xfrm>
          <a:custGeom>
            <a:avLst/>
            <a:gdLst/>
            <a:ahLst/>
            <a:cxnLst/>
            <a:rect l="0" t="0" r="0" b="0"/>
            <a:pathLst>
              <a:path w="3012141" h="6854064" extrusionOk="0">
                <a:moveTo>
                  <a:pt x="2623817" y="0"/>
                </a:moveTo>
                <a:lnTo>
                  <a:pt x="2791741" y="608783"/>
                </a:lnTo>
                <a:lnTo>
                  <a:pt x="1826176" y="1301537"/>
                </a:lnTo>
                <a:lnTo>
                  <a:pt x="2130539" y="2466623"/>
                </a:lnTo>
                <a:lnTo>
                  <a:pt x="1175470" y="3190866"/>
                </a:lnTo>
                <a:lnTo>
                  <a:pt x="1469337" y="4355952"/>
                </a:lnTo>
                <a:lnTo>
                  <a:pt x="493277" y="5080194"/>
                </a:lnTo>
                <a:lnTo>
                  <a:pt x="808135" y="6255776"/>
                </a:lnTo>
                <a:lnTo>
                  <a:pt x="0" y="6854064"/>
                </a:lnTo>
                <a:lnTo>
                  <a:pt x="388325" y="6854064"/>
                </a:lnTo>
                <a:lnTo>
                  <a:pt x="1007545" y="6308258"/>
                </a:lnTo>
                <a:lnTo>
                  <a:pt x="713678" y="5122179"/>
                </a:lnTo>
                <a:lnTo>
                  <a:pt x="1679242" y="4408433"/>
                </a:lnTo>
                <a:lnTo>
                  <a:pt x="1364384" y="3232851"/>
                </a:lnTo>
                <a:lnTo>
                  <a:pt x="2361435" y="2498112"/>
                </a:lnTo>
                <a:lnTo>
                  <a:pt x="2015091" y="1343522"/>
                </a:lnTo>
                <a:lnTo>
                  <a:pt x="3012141" y="608783"/>
                </a:lnTo>
                <a:lnTo>
                  <a:pt x="2833722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4571999" y="0"/>
            <a:ext cx="4546600" cy="5143499"/>
            <a:chOff x="1447" y="0"/>
            <a:chExt cx="2863" cy="4319"/>
          </a:xfrm>
        </p:grpSpPr>
        <p:sp>
          <p:nvSpPr>
            <p:cNvPr id="11" name="Shape 11"/>
            <p:cNvSpPr/>
            <p:nvPr/>
          </p:nvSpPr>
          <p:spPr>
            <a:xfrm>
              <a:off x="1447" y="0"/>
              <a:ext cx="1885" cy="4319"/>
            </a:xfrm>
            <a:custGeom>
              <a:avLst/>
              <a:gdLst/>
              <a:ahLst/>
              <a:cxnLst/>
              <a:rect l="0" t="0" r="0" b="0"/>
              <a:pathLst>
                <a:path w="1886" h="4320" extrusionOk="0">
                  <a:moveTo>
                    <a:pt x="1719" y="0"/>
                  </a:moveTo>
                  <a:lnTo>
                    <a:pt x="1813" y="357"/>
                  </a:lnTo>
                  <a:lnTo>
                    <a:pt x="1194" y="805"/>
                  </a:lnTo>
                  <a:lnTo>
                    <a:pt x="1393" y="1544"/>
                  </a:lnTo>
                  <a:lnTo>
                    <a:pt x="777" y="1991"/>
                  </a:lnTo>
                  <a:lnTo>
                    <a:pt x="972" y="2734"/>
                  </a:lnTo>
                  <a:lnTo>
                    <a:pt x="355" y="3178"/>
                  </a:lnTo>
                  <a:lnTo>
                    <a:pt x="554" y="3921"/>
                  </a:lnTo>
                  <a:lnTo>
                    <a:pt x="0" y="4320"/>
                  </a:lnTo>
                  <a:lnTo>
                    <a:pt x="109" y="4320"/>
                  </a:lnTo>
                  <a:lnTo>
                    <a:pt x="623" y="3948"/>
                  </a:lnTo>
                  <a:lnTo>
                    <a:pt x="430" y="3205"/>
                  </a:lnTo>
                  <a:lnTo>
                    <a:pt x="1045" y="2761"/>
                  </a:lnTo>
                  <a:lnTo>
                    <a:pt x="850" y="2018"/>
                  </a:lnTo>
                  <a:lnTo>
                    <a:pt x="1468" y="1572"/>
                  </a:lnTo>
                  <a:lnTo>
                    <a:pt x="1271" y="830"/>
                  </a:lnTo>
                  <a:lnTo>
                    <a:pt x="1886" y="386"/>
                  </a:lnTo>
                  <a:lnTo>
                    <a:pt x="1788" y="0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A6412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1559" y="0"/>
              <a:ext cx="1978" cy="4319"/>
            </a:xfrm>
            <a:custGeom>
              <a:avLst/>
              <a:gdLst/>
              <a:ahLst/>
              <a:cxnLst/>
              <a:rect l="0" t="0" r="0" b="0"/>
              <a:pathLst>
                <a:path w="1979" h="4320" extrusionOk="0">
                  <a:moveTo>
                    <a:pt x="1673" y="0"/>
                  </a:moveTo>
                  <a:lnTo>
                    <a:pt x="1777" y="382"/>
                  </a:lnTo>
                  <a:lnTo>
                    <a:pt x="1160" y="830"/>
                  </a:lnTo>
                  <a:lnTo>
                    <a:pt x="1357" y="1570"/>
                  </a:lnTo>
                  <a:lnTo>
                    <a:pt x="743" y="2016"/>
                  </a:lnTo>
                  <a:lnTo>
                    <a:pt x="936" y="2759"/>
                  </a:lnTo>
                  <a:lnTo>
                    <a:pt x="319" y="3204"/>
                  </a:lnTo>
                  <a:lnTo>
                    <a:pt x="517" y="3947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717" y="4025"/>
                  </a:lnTo>
                  <a:lnTo>
                    <a:pt x="521" y="3280"/>
                  </a:lnTo>
                  <a:lnTo>
                    <a:pt x="1136" y="2836"/>
                  </a:lnTo>
                  <a:lnTo>
                    <a:pt x="941" y="2093"/>
                  </a:lnTo>
                  <a:lnTo>
                    <a:pt x="1559" y="1648"/>
                  </a:lnTo>
                  <a:lnTo>
                    <a:pt x="1362" y="905"/>
                  </a:lnTo>
                  <a:lnTo>
                    <a:pt x="1979" y="461"/>
                  </a:lnTo>
                  <a:lnTo>
                    <a:pt x="1859" y="0"/>
                  </a:lnTo>
                  <a:lnTo>
                    <a:pt x="1673" y="0"/>
                  </a:lnTo>
                  <a:close/>
                </a:path>
              </a:pathLst>
            </a:custGeom>
            <a:solidFill>
              <a:srgbClr val="384452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090" y="0"/>
              <a:ext cx="1805" cy="4319"/>
            </a:xfrm>
            <a:custGeom>
              <a:avLst/>
              <a:gdLst/>
              <a:ahLst/>
              <a:cxnLst/>
              <a:rect l="0" t="0" r="0" b="0"/>
              <a:pathLst>
                <a:path w="1806" h="4320" extrusionOk="0">
                  <a:moveTo>
                    <a:pt x="1462" y="0"/>
                  </a:moveTo>
                  <a:lnTo>
                    <a:pt x="1604" y="510"/>
                  </a:lnTo>
                  <a:lnTo>
                    <a:pt x="987" y="958"/>
                  </a:lnTo>
                  <a:lnTo>
                    <a:pt x="1183" y="1696"/>
                  </a:lnTo>
                  <a:lnTo>
                    <a:pt x="570" y="2142"/>
                  </a:lnTo>
                  <a:lnTo>
                    <a:pt x="764" y="2885"/>
                  </a:lnTo>
                  <a:lnTo>
                    <a:pt x="147" y="3329"/>
                  </a:lnTo>
                  <a:lnTo>
                    <a:pt x="344" y="4072"/>
                  </a:lnTo>
                  <a:lnTo>
                    <a:pt x="0" y="4320"/>
                  </a:lnTo>
                  <a:lnTo>
                    <a:pt x="304" y="4320"/>
                  </a:lnTo>
                  <a:lnTo>
                    <a:pt x="544" y="4151"/>
                  </a:lnTo>
                  <a:lnTo>
                    <a:pt x="349" y="3406"/>
                  </a:lnTo>
                  <a:lnTo>
                    <a:pt x="965" y="2961"/>
                  </a:lnTo>
                  <a:lnTo>
                    <a:pt x="768" y="2220"/>
                  </a:lnTo>
                  <a:lnTo>
                    <a:pt x="1385" y="1776"/>
                  </a:lnTo>
                  <a:lnTo>
                    <a:pt x="1189" y="1031"/>
                  </a:lnTo>
                  <a:lnTo>
                    <a:pt x="1806" y="586"/>
                  </a:lnTo>
                  <a:lnTo>
                    <a:pt x="1647" y="0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F68C1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463" y="0"/>
              <a:ext cx="1847" cy="4319"/>
            </a:xfrm>
            <a:custGeom>
              <a:avLst/>
              <a:gdLst/>
              <a:ahLst/>
              <a:cxnLst/>
              <a:rect l="0" t="0" r="0" b="0"/>
              <a:pathLst>
                <a:path w="1848" h="4320" extrusionOk="0">
                  <a:moveTo>
                    <a:pt x="1311" y="0"/>
                  </a:moveTo>
                  <a:lnTo>
                    <a:pt x="1475" y="606"/>
                  </a:lnTo>
                  <a:lnTo>
                    <a:pt x="856" y="1055"/>
                  </a:lnTo>
                  <a:lnTo>
                    <a:pt x="1054" y="1794"/>
                  </a:lnTo>
                  <a:lnTo>
                    <a:pt x="439" y="2240"/>
                  </a:lnTo>
                  <a:lnTo>
                    <a:pt x="634" y="2981"/>
                  </a:lnTo>
                  <a:lnTo>
                    <a:pt x="16" y="3428"/>
                  </a:lnTo>
                  <a:lnTo>
                    <a:pt x="215" y="4169"/>
                  </a:lnTo>
                  <a:lnTo>
                    <a:pt x="0" y="4320"/>
                  </a:lnTo>
                  <a:lnTo>
                    <a:pt x="570" y="4320"/>
                  </a:lnTo>
                  <a:lnTo>
                    <a:pt x="584" y="4304"/>
                  </a:lnTo>
                  <a:lnTo>
                    <a:pt x="391" y="3570"/>
                  </a:lnTo>
                  <a:lnTo>
                    <a:pt x="1005" y="3118"/>
                  </a:lnTo>
                  <a:lnTo>
                    <a:pt x="810" y="2380"/>
                  </a:lnTo>
                  <a:lnTo>
                    <a:pt x="1422" y="1936"/>
                  </a:lnTo>
                  <a:lnTo>
                    <a:pt x="1229" y="1193"/>
                  </a:lnTo>
                  <a:lnTo>
                    <a:pt x="1848" y="743"/>
                  </a:lnTo>
                  <a:lnTo>
                    <a:pt x="1650" y="0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rgbClr val="A4BDC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rgbClr val="A5BDC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>
                <a:solidFill>
                  <a:srgbClr val="A64128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A64128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A64128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A64128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A64128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A64128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A64128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A64128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A64128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1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7938258" y="0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 rot="5400000">
            <a:off x="1807794" y="-1807795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 rot="-5400000">
            <a:off x="6431898" y="2431398"/>
            <a:ext cx="904306" cy="4519896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1753577"/>
            <a:ext cx="1205741" cy="3389922"/>
          </a:xfrm>
          <a:custGeom>
            <a:avLst/>
            <a:gdLst/>
            <a:ahLst/>
            <a:cxnLst/>
            <a:rect l="0" t="0" r="0" b="0"/>
            <a:pathLst>
              <a:path w="1205742" h="4519897" extrusionOk="0">
                <a:moveTo>
                  <a:pt x="924" y="0"/>
                </a:moveTo>
                <a:cubicBezTo>
                  <a:pt x="6351" y="1497993"/>
                  <a:pt x="-3772" y="3021904"/>
                  <a:pt x="1655" y="4519897"/>
                </a:cubicBezTo>
                <a:lnTo>
                  <a:pt x="831272" y="4518403"/>
                </a:lnTo>
                <a:lnTo>
                  <a:pt x="1205742" y="3850819"/>
                </a:lnTo>
                <a:lnTo>
                  <a:pt x="359114" y="3126246"/>
                </a:lnTo>
                <a:lnTo>
                  <a:pt x="880116" y="2173718"/>
                </a:lnTo>
                <a:lnTo>
                  <a:pt x="49768" y="1449145"/>
                </a:lnTo>
                <a:lnTo>
                  <a:pt x="562630" y="480334"/>
                </a:lnTo>
                <a:lnTo>
                  <a:pt x="9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685800" y="746438"/>
            <a:ext cx="5258700" cy="115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altLang="en-US" dirty="0"/>
              <a:t>爆爆</a:t>
            </a:r>
            <a:r>
              <a:rPr lang="zh-TW" altLang="en-US" dirty="0" smtClean="0"/>
              <a:t>王齊打交 </a:t>
            </a:r>
            <a:r>
              <a:rPr lang="en-US" altLang="zh-TW" dirty="0" smtClean="0"/>
              <a:t>Little Bomber</a:t>
            </a:r>
            <a:endParaRPr lang="en" dirty="0"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685800" y="1986416"/>
            <a:ext cx="5258700" cy="77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資管三 林君翰 何建幟 李維哲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29" y="2678986"/>
            <a:ext cx="2651231" cy="178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78987"/>
            <a:ext cx="2376910" cy="178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Users\JohnLin\Pictures\photo.ph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71193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加號 1"/>
          <p:cNvSpPr/>
          <p:nvPr/>
        </p:nvSpPr>
        <p:spPr>
          <a:xfrm>
            <a:off x="2483137" y="3173136"/>
            <a:ext cx="864096" cy="83877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於 2"/>
          <p:cNvSpPr/>
          <p:nvPr/>
        </p:nvSpPr>
        <p:spPr>
          <a:xfrm>
            <a:off x="6228184" y="3291830"/>
            <a:ext cx="792088" cy="6480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外觀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遊戲場景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遊戲效果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技術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/>
              <a:t>Customerization(Tiled Editor,Json</a:t>
            </a:r>
            <a:r>
              <a:rPr lang="en" dirty="0"/>
              <a:t>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keyboard-hooking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組員分工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資管三</a:t>
            </a:r>
          </a:p>
          <a:p>
            <a:pPr algn="l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[組長] 林君翰 100306012：遊戲邏輯設計與主要程式撰寫</a:t>
            </a:r>
          </a:p>
          <a:p>
            <a:pPr lv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lang="en" sz="2400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[組員] 何建幟 100306087</a:t>
            </a:r>
            <a:r>
              <a:rPr lang="en" sz="2400" dirty="0" smtClean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：選角介面設計與</a:t>
            </a:r>
            <a:r>
              <a:rPr lang="zh-TW" altLang="en-US" sz="2400" dirty="0" smtClean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介面程式</a:t>
            </a:r>
            <a:r>
              <a:rPr lang="en" sz="2400" dirty="0" smtClean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撰寫</a:t>
            </a:r>
            <a:endParaRPr lang="en" sz="2400" dirty="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spcBef>
                <a:spcPts val="800"/>
              </a:spcBef>
            </a:pPr>
            <a:r>
              <a:rPr lang="en" sz="2400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[組員] 李維哲 100306039</a:t>
            </a:r>
            <a:r>
              <a:rPr lang="en" sz="2400" dirty="0" smtClean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en" altLang="zh-TW" sz="2400" dirty="0" smtClean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選角介面設計與</a:t>
            </a:r>
            <a:r>
              <a:rPr lang="zh-TW" altLang="en-US" sz="2400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部分</a:t>
            </a:r>
            <a:r>
              <a:rPr lang="zh-TW" altLang="en-US" sz="2400" dirty="0" smtClean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程式</a:t>
            </a:r>
            <a:r>
              <a:rPr lang="en" altLang="zh-TW" sz="2400" dirty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撰寫</a:t>
            </a:r>
            <a:endParaRPr lang="en" sz="2400" b="1" dirty="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大綱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遊戲簡介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遊戲特色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 altLang="en-US" dirty="0" smtClean="0"/>
              <a:t>遊戲技術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 smtClean="0"/>
              <a:t>組員分工</a:t>
            </a:r>
            <a:endParaRPr lang="en" dirty="0"/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Demo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簡介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多人多鍵盤的互動遊戲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玩家放置水球攻擊對手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遊戲最終存活者為贏家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目標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實現單機多人水球炸彈遊戲</a:t>
            </a:r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實現精緻且完整的系統功能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遊戲簡介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TW" altLang="en-US" dirty="0" smtClean="0"/>
              <a:t>遊戲</a:t>
            </a:r>
            <a:r>
              <a:rPr lang="en" dirty="0" smtClean="0"/>
              <a:t>特色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創新性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地圖客製化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角色客製化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角色血量PK</a:t>
            </a:r>
          </a:p>
          <a:p>
            <a:pPr marL="45720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7494"/>
            <a:ext cx="8669295" cy="473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3478"/>
            <a:ext cx="662473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00" b="65037"/>
          <a:stretch/>
        </p:blipFill>
        <p:spPr>
          <a:xfrm>
            <a:off x="2555776" y="1203598"/>
            <a:ext cx="3977547" cy="248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dirty="0"/>
              <a:t>技巧性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 dirty="0"/>
              <a:t>多人多鍵盤操作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-US" altLang="zh-TW" dirty="0" smtClean="0"/>
              <a:t>========</a:t>
            </a:r>
            <a:r>
              <a:rPr lang="en" dirty="0" smtClean="0"/>
              <a:t>行走動畫</a:t>
            </a:r>
            <a:endParaRPr lang="en" dirty="0"/>
          </a:p>
        </p:txBody>
      </p:sp>
      <p:pic>
        <p:nvPicPr>
          <p:cNvPr id="1026" name="Picture 2" descr="http://archive.benchmarkreviews.com/images/reviews/input_devices/mechanical_keyboards/professional_mechanical_keyboar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9742"/>
            <a:ext cx="3433440" cy="24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等於 1"/>
          <p:cNvSpPr/>
          <p:nvPr/>
        </p:nvSpPr>
        <p:spPr>
          <a:xfrm>
            <a:off x="4283968" y="3291830"/>
            <a:ext cx="1008112" cy="44108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ttp://directline.directlinecruise.netdna-cdn.com/wp-content/uploads/2013/06/xbox1-300x18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21786"/>
            <a:ext cx="285750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完整性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主畫面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選擇遊戲角色</a:t>
            </a:r>
          </a:p>
          <a:p>
            <a:pPr marL="914400" lvl="1" indent="-3810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開始遊戲畫面!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stern">
  <a:themeElements>
    <a:clrScheme name="Custom 424">
      <a:dk1>
        <a:srgbClr val="B0271C"/>
      </a:dk1>
      <a:lt1>
        <a:srgbClr val="FFE8BB"/>
      </a:lt1>
      <a:dk2>
        <a:srgbClr val="374252"/>
      </a:dk2>
      <a:lt2>
        <a:srgbClr val="A5BDC0"/>
      </a:lt2>
      <a:accent1>
        <a:srgbClr val="C0974D"/>
      </a:accent1>
      <a:accent2>
        <a:srgbClr val="E49C5F"/>
      </a:accent2>
      <a:accent3>
        <a:srgbClr val="5D7372"/>
      </a:accent3>
      <a:accent4>
        <a:srgbClr val="B92C00"/>
      </a:accent4>
      <a:accent5>
        <a:srgbClr val="804000"/>
      </a:accent5>
      <a:accent6>
        <a:srgbClr val="A49D80"/>
      </a:accent6>
      <a:hlink>
        <a:srgbClr val="B0271C"/>
      </a:hlink>
      <a:folHlink>
        <a:srgbClr val="5B5F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81</Words>
  <Application>Microsoft Office PowerPoint</Application>
  <PresentationFormat>如螢幕大小 (16:9)</PresentationFormat>
  <Paragraphs>40</Paragraphs>
  <Slides>13</Slides>
  <Notes>10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western</vt:lpstr>
      <vt:lpstr>爆爆王齊打交 Little Bomber</vt:lpstr>
      <vt:lpstr>大綱</vt:lpstr>
      <vt:lpstr>遊戲簡介</vt:lpstr>
      <vt:lpstr>遊戲特色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技術</vt:lpstr>
      <vt:lpstr>組員分工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Bomber King</dc:title>
  <cp:lastModifiedBy>JohnLin</cp:lastModifiedBy>
  <cp:revision>8</cp:revision>
  <dcterms:modified xsi:type="dcterms:W3CDTF">2014-06-19T13:03:50Z</dcterms:modified>
</cp:coreProperties>
</file>