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1" r:id="rId5"/>
    <p:sldId id="258" r:id="rId6"/>
    <p:sldId id="266" r:id="rId7"/>
    <p:sldId id="265" r:id="rId8"/>
    <p:sldId id="267" r:id="rId9"/>
    <p:sldId id="264" r:id="rId10"/>
    <p:sldId id="259" r:id="rId11"/>
    <p:sldId id="263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29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6A2E78-E927-4533-B648-47B6CAFEB647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ABDDF3A-2708-491F-B075-329A0F58A3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780108"/>
          </a:xfrm>
          <a:ln>
            <a:solidFill>
              <a:schemeClr val="accent1"/>
            </a:solidFill>
          </a:ln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zh-TW" altLang="en-US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  <a:t>第</a:t>
            </a:r>
            <a:r>
              <a:rPr lang="zh-TW" altLang="en-US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  <a:t>五</a:t>
            </a:r>
            <a:r>
              <a:rPr lang="zh-TW" altLang="en-US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  <a:t>組</a:t>
            </a:r>
            <a:r>
              <a:rPr lang="en-US" altLang="zh-TW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  <a:t/>
            </a:r>
            <a:br>
              <a:rPr lang="en-US" altLang="zh-TW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</a:br>
            <a:r>
              <a:rPr lang="zh-TW" altLang="en-US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  <a:t>大驚喜</a:t>
            </a:r>
            <a:r>
              <a:rPr lang="en-US" altLang="zh-TW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  <a:t/>
            </a:r>
            <a:br>
              <a:rPr lang="en-US" altLang="zh-TW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</a:br>
            <a:r>
              <a:rPr lang="zh-TW" altLang="en-US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  <a:t>富可敵國之塞</a:t>
            </a:r>
            <a:r>
              <a:rPr lang="en-US" altLang="zh-TW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  <a:t/>
            </a:r>
            <a:br>
              <a:rPr lang="en-US" altLang="zh-TW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</a:br>
            <a:r>
              <a:rPr lang="zh-TW" altLang="en-US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  <a:t>翁失馬焉知非</a:t>
            </a:r>
            <a:r>
              <a:rPr lang="en-US" altLang="zh-TW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ea"/>
              </a:rPr>
              <a:t>…</a:t>
            </a:r>
            <a:endParaRPr lang="zh-TW" altLang="en-US" b="1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101703007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邱煒傑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101703010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林彥良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101703030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張嘉哲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101703031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黃哲猷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101703032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鄒季霖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101703037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應思平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8928" y="2967335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Below"/>
              <a:lightRig rig="threePt" dir="t"/>
            </a:scene3d>
          </a:bodyPr>
          <a:lstStyle/>
          <a:p>
            <a:pPr algn="ctr"/>
            <a:r>
              <a:rPr lang="zh-TW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飛行</a:t>
            </a:r>
            <a:r>
              <a:rPr lang="zh-TW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endParaRPr lang="zh-TW" alt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00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101703007	</a:t>
            </a:r>
            <a:r>
              <a:rPr lang="zh-TW" altLang="zh-TW" dirty="0" smtClean="0"/>
              <a:t>邱</a:t>
            </a:r>
            <a:r>
              <a:rPr lang="zh-TW" altLang="zh-TW" dirty="0"/>
              <a:t>煒</a:t>
            </a:r>
            <a:r>
              <a:rPr lang="zh-TW" altLang="zh-TW" dirty="0" smtClean="0"/>
              <a:t>傑</a:t>
            </a:r>
            <a:r>
              <a:rPr lang="en-US" altLang="zh-TW" dirty="0" smtClean="0"/>
              <a:t>     </a:t>
            </a:r>
            <a:r>
              <a:rPr lang="en-US" altLang="zh-TW" sz="1800" dirty="0" smtClean="0"/>
              <a:t>15% </a:t>
            </a:r>
            <a:r>
              <a:rPr lang="zh-TW" altLang="zh-TW" sz="1800" dirty="0"/>
              <a:t>製作</a:t>
            </a:r>
            <a:r>
              <a:rPr lang="en-US" altLang="zh-TW" sz="1800" dirty="0"/>
              <a:t>PTT</a:t>
            </a:r>
            <a:r>
              <a:rPr lang="zh-TW" altLang="zh-TW" sz="1800" dirty="0"/>
              <a:t>、系統說明文件、上台</a:t>
            </a:r>
            <a:r>
              <a:rPr lang="zh-TW" altLang="zh-TW" sz="1800" dirty="0" smtClean="0"/>
              <a:t>報告</a:t>
            </a:r>
            <a:endParaRPr lang="zh-TW" altLang="zh-TW" sz="1800" dirty="0"/>
          </a:p>
          <a:p>
            <a:r>
              <a:rPr lang="en-US" altLang="zh-TW" dirty="0"/>
              <a:t>101703010	</a:t>
            </a:r>
            <a:r>
              <a:rPr lang="zh-TW" altLang="zh-TW" dirty="0" smtClean="0"/>
              <a:t>林彥良</a:t>
            </a:r>
            <a:r>
              <a:rPr lang="en-US" altLang="zh-TW" dirty="0" smtClean="0"/>
              <a:t>     </a:t>
            </a:r>
            <a:r>
              <a:rPr lang="en-US" altLang="zh-TW" sz="1800" dirty="0"/>
              <a:t>17% </a:t>
            </a:r>
            <a:r>
              <a:rPr lang="zh-TW" altLang="zh-TW" sz="1800" dirty="0"/>
              <a:t>程式設計</a:t>
            </a:r>
          </a:p>
          <a:p>
            <a:r>
              <a:rPr lang="en-US" altLang="zh-TW" dirty="0"/>
              <a:t>101703030	</a:t>
            </a:r>
            <a:r>
              <a:rPr lang="zh-TW" altLang="zh-TW" dirty="0" smtClean="0"/>
              <a:t>張嘉哲</a:t>
            </a: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sz="1800" dirty="0" smtClean="0"/>
              <a:t>19% </a:t>
            </a:r>
            <a:r>
              <a:rPr lang="zh-TW" altLang="zh-TW" sz="1800" dirty="0"/>
              <a:t>程式設計、統整</a:t>
            </a:r>
          </a:p>
          <a:p>
            <a:r>
              <a:rPr lang="en-US" altLang="zh-TW" dirty="0"/>
              <a:t>101703031	</a:t>
            </a:r>
            <a:r>
              <a:rPr lang="zh-TW" altLang="zh-TW" dirty="0" smtClean="0"/>
              <a:t>黃</a:t>
            </a:r>
            <a:r>
              <a:rPr lang="zh-TW" altLang="zh-TW" dirty="0"/>
              <a:t>哲</a:t>
            </a:r>
            <a:r>
              <a:rPr lang="zh-TW" altLang="zh-TW" dirty="0" smtClean="0"/>
              <a:t>猷</a:t>
            </a:r>
            <a:r>
              <a:rPr lang="en-US" altLang="zh-TW" dirty="0" smtClean="0"/>
              <a:t>     </a:t>
            </a:r>
            <a:r>
              <a:rPr lang="en-US" altLang="zh-TW" sz="1800" dirty="0" smtClean="0"/>
              <a:t>16% </a:t>
            </a:r>
            <a:r>
              <a:rPr lang="zh-TW" altLang="zh-TW" sz="1800" dirty="0" smtClean="0"/>
              <a:t>美宣、遊戲畫面設計</a:t>
            </a:r>
            <a:endParaRPr lang="zh-TW" altLang="zh-TW" sz="1800" dirty="0"/>
          </a:p>
          <a:p>
            <a:r>
              <a:rPr lang="en-US" altLang="zh-TW" dirty="0"/>
              <a:t>101703032	</a:t>
            </a:r>
            <a:r>
              <a:rPr lang="zh-TW" altLang="zh-TW" dirty="0" smtClean="0"/>
              <a:t>鄒季霖</a:t>
            </a:r>
            <a:r>
              <a:rPr lang="en-US" altLang="zh-TW" dirty="0" smtClean="0"/>
              <a:t>     </a:t>
            </a:r>
            <a:r>
              <a:rPr lang="en-US" altLang="zh-TW" sz="1800" dirty="0"/>
              <a:t>18% </a:t>
            </a:r>
            <a:r>
              <a:rPr lang="zh-TW" altLang="zh-TW" sz="1800" dirty="0"/>
              <a:t>程式設計</a:t>
            </a:r>
          </a:p>
          <a:p>
            <a:r>
              <a:rPr lang="en-US" altLang="zh-TW" dirty="0"/>
              <a:t>101703037	</a:t>
            </a:r>
            <a:r>
              <a:rPr lang="zh-TW" altLang="zh-TW" dirty="0" smtClean="0"/>
              <a:t>應</a:t>
            </a:r>
            <a:r>
              <a:rPr lang="zh-TW" altLang="zh-TW" dirty="0"/>
              <a:t>思</a:t>
            </a:r>
            <a:r>
              <a:rPr lang="zh-TW" altLang="zh-TW" dirty="0" smtClean="0"/>
              <a:t>平</a:t>
            </a: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sz="1800" dirty="0" smtClean="0"/>
              <a:t>16% </a:t>
            </a:r>
            <a:r>
              <a:rPr lang="zh-TW" altLang="zh-TW" sz="1800" dirty="0"/>
              <a:t>程式設計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組內分工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52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25272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系統展示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5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怪物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與障礙的飛行方向可以不只由右向左移動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路上出現的特殊道具，當玩家操控拿取道具，可發動特殊功能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特殊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功能可以依角色的不同而有不同的設計，增加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Money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的實用性。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11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252728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專案目標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7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204864"/>
            <a:ext cx="7408333" cy="3450696"/>
          </a:xfrm>
        </p:spPr>
        <p:txBody>
          <a:bodyPr/>
          <a:lstStyle/>
          <a:p>
            <a:pPr lvl="0"/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團隊製作遊戲的過程與成就分享</a:t>
            </a:r>
          </a:p>
          <a:p>
            <a:pPr lvl="0"/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將上課所學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Studio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做實際應用</a:t>
            </a:r>
          </a:p>
          <a:p>
            <a:pPr lvl="0"/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專案展示的實際操作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將商品做有效的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Demo)</a:t>
            </a:r>
            <a:endParaRPr lang="zh-TW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運用遊戲的方式訓練手眼協調</a:t>
            </a:r>
          </a:p>
          <a:p>
            <a:pPr lvl="0"/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製作排行榜與親朋好友分享遊戲競爭的樂趣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專案目標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5728">
            <a:off x="4179565" y="3821460"/>
            <a:ext cx="5305814" cy="27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7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780928"/>
            <a:ext cx="8229600" cy="1252728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系統功能概述</a:t>
            </a:r>
          </a:p>
        </p:txBody>
      </p:sp>
    </p:spTree>
    <p:extLst>
      <p:ext uri="{BB962C8B-B14F-4D97-AF65-F5344CB8AC3E}">
        <p14:creationId xmlns:p14="http://schemas.microsoft.com/office/powerpoint/2010/main" val="8257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3789040"/>
            <a:ext cx="2381250" cy="287655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2204864"/>
            <a:ext cx="7408333" cy="345069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遊戲開始玩家必須使用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方向鍵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躲避障礙物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飛行期間有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Money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兩變數會遞增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隨飛行時間的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增加障礙物的飛行速度會愈加快速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 = 40 , Time = 90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時會有魔王怪物出現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請小心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撞擊致障礙物時遊戲中止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飛行時間的值將決定排行榜的排名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飛行期間的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Money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會累加用以解鎖其他角色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16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遊戲流程圖</a:t>
            </a:r>
            <a:endParaRPr lang="zh-TW" altLang="en-US" dirty="0"/>
          </a:p>
        </p:txBody>
      </p:sp>
      <p:sp>
        <p:nvSpPr>
          <p:cNvPr id="7" name="流程圖: 替代處理程序 6"/>
          <p:cNvSpPr/>
          <p:nvPr/>
        </p:nvSpPr>
        <p:spPr>
          <a:xfrm>
            <a:off x="3588542" y="1834215"/>
            <a:ext cx="1872208" cy="46805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遊戲主畫面</a:t>
            </a:r>
            <a:endParaRPr lang="zh-TW" altLang="en-US" dirty="0"/>
          </a:p>
        </p:txBody>
      </p:sp>
      <p:sp>
        <p:nvSpPr>
          <p:cNvPr id="8" name="流程圖: 替代處理程序 7"/>
          <p:cNvSpPr/>
          <p:nvPr/>
        </p:nvSpPr>
        <p:spPr>
          <a:xfrm>
            <a:off x="708222" y="2600907"/>
            <a:ext cx="1872208" cy="46805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</a:p>
        </p:txBody>
      </p:sp>
      <p:sp>
        <p:nvSpPr>
          <p:cNvPr id="9" name="流程圖: 替代處理程序 8"/>
          <p:cNvSpPr/>
          <p:nvPr/>
        </p:nvSpPr>
        <p:spPr>
          <a:xfrm>
            <a:off x="2664271" y="2600908"/>
            <a:ext cx="1872208" cy="46805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人物商店</a:t>
            </a:r>
          </a:p>
        </p:txBody>
      </p:sp>
      <p:sp>
        <p:nvSpPr>
          <p:cNvPr id="10" name="流程圖: 替代處理程序 9"/>
          <p:cNvSpPr/>
          <p:nvPr/>
        </p:nvSpPr>
        <p:spPr>
          <a:xfrm>
            <a:off x="4632167" y="2600908"/>
            <a:ext cx="1872208" cy="46805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地圖選項</a:t>
            </a:r>
            <a:endParaRPr lang="zh-TW" altLang="en-US" dirty="0"/>
          </a:p>
        </p:txBody>
      </p:sp>
      <p:sp>
        <p:nvSpPr>
          <p:cNvPr id="11" name="流程圖: 替代處理程序 10"/>
          <p:cNvSpPr/>
          <p:nvPr/>
        </p:nvSpPr>
        <p:spPr>
          <a:xfrm>
            <a:off x="6629656" y="2600908"/>
            <a:ext cx="1872208" cy="46805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積分榜</a:t>
            </a:r>
            <a:endParaRPr lang="zh-TW" altLang="en-US" dirty="0"/>
          </a:p>
        </p:txBody>
      </p:sp>
      <p:cxnSp>
        <p:nvCxnSpPr>
          <p:cNvPr id="13" name="肘形接點 12"/>
          <p:cNvCxnSpPr>
            <a:stCxn id="7" idx="2"/>
            <a:endCxn id="8" idx="0"/>
          </p:cNvCxnSpPr>
          <p:nvPr/>
        </p:nvCxnSpPr>
        <p:spPr>
          <a:xfrm rot="5400000">
            <a:off x="2935166" y="1011427"/>
            <a:ext cx="298640" cy="2880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7" idx="2"/>
            <a:endCxn id="9" idx="0"/>
          </p:cNvCxnSpPr>
          <p:nvPr/>
        </p:nvCxnSpPr>
        <p:spPr>
          <a:xfrm rot="5400000">
            <a:off x="3913191" y="1989452"/>
            <a:ext cx="298641" cy="9242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2"/>
            <a:endCxn id="10" idx="0"/>
          </p:cNvCxnSpPr>
          <p:nvPr/>
        </p:nvCxnSpPr>
        <p:spPr>
          <a:xfrm rot="16200000" flipH="1">
            <a:off x="4897138" y="1929774"/>
            <a:ext cx="298641" cy="10436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7" idx="2"/>
            <a:endCxn id="11" idx="0"/>
          </p:cNvCxnSpPr>
          <p:nvPr/>
        </p:nvCxnSpPr>
        <p:spPr>
          <a:xfrm rot="16200000" flipH="1">
            <a:off x="5895883" y="931030"/>
            <a:ext cx="298641" cy="30411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向下箭號 33"/>
          <p:cNvSpPr/>
          <p:nvPr/>
        </p:nvSpPr>
        <p:spPr>
          <a:xfrm>
            <a:off x="1428302" y="3124937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替代處理程序 34"/>
          <p:cNvSpPr/>
          <p:nvPr/>
        </p:nvSpPr>
        <p:spPr>
          <a:xfrm>
            <a:off x="996254" y="3537012"/>
            <a:ext cx="1296144" cy="57606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>
            <a:off x="1423360" y="4238105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替代處理程序 36"/>
          <p:cNvSpPr/>
          <p:nvPr/>
        </p:nvSpPr>
        <p:spPr>
          <a:xfrm>
            <a:off x="996254" y="4689140"/>
            <a:ext cx="1296144" cy="57606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失敗判定</a:t>
            </a:r>
          </a:p>
        </p:txBody>
      </p:sp>
      <p:sp>
        <p:nvSpPr>
          <p:cNvPr id="40" name="向下箭號 39"/>
          <p:cNvSpPr/>
          <p:nvPr/>
        </p:nvSpPr>
        <p:spPr>
          <a:xfrm>
            <a:off x="3397172" y="3124937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流程圖: 替代處理程序 44"/>
          <p:cNvSpPr/>
          <p:nvPr/>
        </p:nvSpPr>
        <p:spPr>
          <a:xfrm>
            <a:off x="2965124" y="3537012"/>
            <a:ext cx="1296144" cy="57606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商品購買</a:t>
            </a:r>
            <a:endParaRPr lang="zh-TW" altLang="en-US" dirty="0"/>
          </a:p>
        </p:txBody>
      </p:sp>
      <p:sp>
        <p:nvSpPr>
          <p:cNvPr id="46" name="向下箭號 45"/>
          <p:cNvSpPr/>
          <p:nvPr/>
        </p:nvSpPr>
        <p:spPr>
          <a:xfrm>
            <a:off x="5352247" y="3124937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替代處理程序 46"/>
          <p:cNvSpPr/>
          <p:nvPr/>
        </p:nvSpPr>
        <p:spPr>
          <a:xfrm>
            <a:off x="4920199" y="3537012"/>
            <a:ext cx="1296144" cy="57606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選擇地圖</a:t>
            </a:r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>
            <a:off x="7349735" y="3124937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替代處理程序 48"/>
          <p:cNvSpPr/>
          <p:nvPr/>
        </p:nvSpPr>
        <p:spPr>
          <a:xfrm>
            <a:off x="6917687" y="3537012"/>
            <a:ext cx="1296144" cy="57606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積分顯示</a:t>
            </a:r>
          </a:p>
        </p:txBody>
      </p:sp>
      <p:sp>
        <p:nvSpPr>
          <p:cNvPr id="56" name="流程圖: 替代處理程序 55"/>
          <p:cNvSpPr/>
          <p:nvPr/>
        </p:nvSpPr>
        <p:spPr>
          <a:xfrm>
            <a:off x="3588542" y="5709843"/>
            <a:ext cx="1872208" cy="46805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遊戲主畫面</a:t>
            </a:r>
            <a:endParaRPr lang="zh-TW" altLang="en-US" dirty="0"/>
          </a:p>
        </p:txBody>
      </p:sp>
      <p:cxnSp>
        <p:nvCxnSpPr>
          <p:cNvPr id="65" name="肘形接點 64"/>
          <p:cNvCxnSpPr>
            <a:stCxn id="37" idx="2"/>
            <a:endCxn id="56" idx="0"/>
          </p:cNvCxnSpPr>
          <p:nvPr/>
        </p:nvCxnSpPr>
        <p:spPr>
          <a:xfrm rot="16200000" flipH="1">
            <a:off x="2862167" y="4047363"/>
            <a:ext cx="444639" cy="28803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45" idx="2"/>
            <a:endCxn id="56" idx="0"/>
          </p:cNvCxnSpPr>
          <p:nvPr/>
        </p:nvCxnSpPr>
        <p:spPr>
          <a:xfrm rot="16200000" flipH="1">
            <a:off x="3270538" y="4455734"/>
            <a:ext cx="1596767" cy="9114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47" idx="2"/>
            <a:endCxn id="56" idx="0"/>
          </p:cNvCxnSpPr>
          <p:nvPr/>
        </p:nvCxnSpPr>
        <p:spPr>
          <a:xfrm rot="5400000">
            <a:off x="4248076" y="4389647"/>
            <a:ext cx="1596767" cy="10436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49" idx="2"/>
            <a:endCxn id="56" idx="0"/>
          </p:cNvCxnSpPr>
          <p:nvPr/>
        </p:nvCxnSpPr>
        <p:spPr>
          <a:xfrm rot="5400000">
            <a:off x="5246820" y="3390903"/>
            <a:ext cx="1596767" cy="30411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7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95536" y="3284984"/>
            <a:ext cx="8229600" cy="1252728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系統特色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6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2492896"/>
            <a:ext cx="7408333" cy="3450696"/>
          </a:xfrm>
        </p:spPr>
        <p:txBody>
          <a:bodyPr/>
          <a:lstStyle/>
          <a:p>
            <a:pPr lvl="0"/>
            <a:r>
              <a:rPr lang="zh-TW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加入選擇</a:t>
            </a:r>
            <a:r>
              <a:rPr lang="zh-TW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角色的元素</a:t>
            </a:r>
            <a:r>
              <a:rPr lang="zh-TW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賺取金錢的方式解鎖新的角色遊玩。</a:t>
            </a:r>
          </a:p>
          <a:p>
            <a:pPr lvl="0"/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積分</a:t>
            </a:r>
            <a:r>
              <a:rPr lang="zh-TW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榜，可以增加與朋友競爭的樂趣。</a:t>
            </a:r>
          </a:p>
          <a:p>
            <a:pPr lvl="0"/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購買</a:t>
            </a:r>
            <a:r>
              <a:rPr lang="zh-TW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角色的商店設計，琳瑯滿目的商品可增加遊戲的多元性。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可以使用的功能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3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252728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小組成員及貢獻度</a:t>
            </a:r>
          </a:p>
        </p:txBody>
      </p:sp>
    </p:spTree>
    <p:extLst>
      <p:ext uri="{BB962C8B-B14F-4D97-AF65-F5344CB8AC3E}">
        <p14:creationId xmlns:p14="http://schemas.microsoft.com/office/powerpoint/2010/main" val="3215921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271</TotalTime>
  <Words>290</Words>
  <Application>Microsoft Office PowerPoint</Application>
  <PresentationFormat>如螢幕大小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波形</vt:lpstr>
      <vt:lpstr>第五組 大驚喜 富可敵國之塞 翁失馬焉知非…</vt:lpstr>
      <vt:lpstr>專案目標</vt:lpstr>
      <vt:lpstr>專案目標</vt:lpstr>
      <vt:lpstr>系統功能概述</vt:lpstr>
      <vt:lpstr>遊戲說明</vt:lpstr>
      <vt:lpstr>遊戲流程圖</vt:lpstr>
      <vt:lpstr>系統特色</vt:lpstr>
      <vt:lpstr>可以使用的功能</vt:lpstr>
      <vt:lpstr>小組成員及貢獻度</vt:lpstr>
      <vt:lpstr>組內分工</vt:lpstr>
      <vt:lpstr>系統展示</vt:lpstr>
      <vt:lpstr>未來展望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第X組 </dc:title>
  <dc:creator>user</dc:creator>
  <cp:lastModifiedBy>Joshu Chang</cp:lastModifiedBy>
  <cp:revision>24</cp:revision>
  <dcterms:created xsi:type="dcterms:W3CDTF">2014-04-15T08:11:07Z</dcterms:created>
  <dcterms:modified xsi:type="dcterms:W3CDTF">2014-06-19T11:02:00Z</dcterms:modified>
</cp:coreProperties>
</file>