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7" r:id="rId4"/>
    <p:sldId id="260" r:id="rId5"/>
    <p:sldId id="262" r:id="rId6"/>
    <p:sldId id="263" r:id="rId7"/>
    <p:sldId id="258" r:id="rId8"/>
    <p:sldId id="265" r:id="rId9"/>
    <p:sldId id="266" r:id="rId10"/>
    <p:sldId id="259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CF1A3-341D-47A4-835D-43451213D80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B242-D41F-49A8-983A-1EC3CF8508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5B242-D41F-49A8-983A-1EC3CF8508F8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0738" y="2878926"/>
            <a:ext cx="7542212" cy="1013012"/>
          </a:xfrm>
        </p:spPr>
        <p:txBody>
          <a:bodyPr/>
          <a:lstStyle/>
          <a:p>
            <a:r>
              <a:rPr kumimoji="1" lang="en-US" altLang="zh-TW" dirty="0" err="1" smtClean="0"/>
              <a:t>Mr.brain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820738" y="4205049"/>
            <a:ext cx="7542212" cy="2056799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資科四</a:t>
            </a:r>
            <a:r>
              <a:rPr kumimoji="1" lang="en-US" altLang="zh-TW" dirty="0" smtClean="0"/>
              <a:t> 99703023</a:t>
            </a:r>
            <a:r>
              <a:rPr kumimoji="1" lang="zh-TW" altLang="en-US" dirty="0" smtClean="0"/>
              <a:t> 賴昱安</a:t>
            </a:r>
            <a:endParaRPr kumimoji="1" lang="en-US" altLang="zh-TW" dirty="0" smtClean="0"/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資科四 </a:t>
            </a:r>
            <a:r>
              <a:rPr kumimoji="1" lang="en-US" altLang="zh-TW" dirty="0" smtClean="0">
                <a:solidFill>
                  <a:srgbClr val="FF0000"/>
                </a:solidFill>
              </a:rPr>
              <a:t>99703025</a:t>
            </a:r>
            <a:r>
              <a:rPr kumimoji="1" lang="zh-TW" altLang="en-US" dirty="0" smtClean="0">
                <a:solidFill>
                  <a:srgbClr val="FF0000"/>
                </a:solidFill>
              </a:rPr>
              <a:t> 許宇樵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dirty="0" smtClean="0"/>
              <a:t>資科四</a:t>
            </a:r>
            <a:r>
              <a:rPr kumimoji="1" lang="en-US" altLang="zh-TW" dirty="0" smtClean="0"/>
              <a:t> 99703038 </a:t>
            </a:r>
            <a:r>
              <a:rPr kumimoji="1" lang="zh-TW" altLang="en-US" dirty="0" smtClean="0"/>
              <a:t>鄭凱原</a:t>
            </a:r>
            <a:endParaRPr kumimoji="1" lang="en-US" altLang="zh-TW" dirty="0" smtClean="0"/>
          </a:p>
          <a:p>
            <a:r>
              <a:rPr kumimoji="1" lang="zh-TW" altLang="en-US" dirty="0" smtClean="0"/>
              <a:t>資科四</a:t>
            </a:r>
            <a:r>
              <a:rPr kumimoji="1" lang="en-US" altLang="zh-TW" dirty="0" smtClean="0"/>
              <a:t> 99703043</a:t>
            </a:r>
            <a:r>
              <a:rPr kumimoji="1" lang="zh-TW" altLang="en-US" dirty="0" smtClean="0"/>
              <a:t> 蘇柏瑋</a:t>
            </a:r>
            <a:endParaRPr kumimoji="1" lang="en-US" altLang="zh-TW" dirty="0" smtClean="0"/>
          </a:p>
          <a:p>
            <a:r>
              <a:rPr kumimoji="1" lang="en-US" altLang="zh-TW" dirty="0"/>
              <a:t> </a:t>
            </a:r>
            <a:r>
              <a:rPr kumimoji="1" lang="zh-TW" altLang="en-US" dirty="0" smtClean="0"/>
              <a:t>資科三</a:t>
            </a:r>
            <a:r>
              <a:rPr kumimoji="1" lang="en-US" altLang="zh-TW" dirty="0" smtClean="0"/>
              <a:t> 100703004</a:t>
            </a:r>
            <a:r>
              <a:rPr kumimoji="1" lang="zh-TW" altLang="en-US" dirty="0" smtClean="0"/>
              <a:t> 林緯政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7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數字搜查線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4000" dirty="0" smtClean="0"/>
              <a:t>by </a:t>
            </a:r>
            <a:r>
              <a:rPr kumimoji="1" lang="zh-TW" altLang="en-US" sz="4000" dirty="0" smtClean="0"/>
              <a:t>賴昱安</a:t>
            </a:r>
            <a:r>
              <a:rPr kumimoji="1" lang="en-US" altLang="zh-TW" sz="4000" dirty="0" smtClean="0"/>
              <a:t> </a:t>
            </a:r>
            <a:r>
              <a:rPr kumimoji="1" lang="zh-TW" altLang="en-US" sz="4000" dirty="0"/>
              <a:t>鄭凱原</a:t>
            </a:r>
          </a:p>
        </p:txBody>
      </p:sp>
      <p:pic>
        <p:nvPicPr>
          <p:cNvPr id="7" name="圖片 6" descr="擷取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2" y="1987826"/>
            <a:ext cx="5528743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45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數字搜查線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4000" dirty="0" smtClean="0"/>
              <a:t>by </a:t>
            </a:r>
            <a:r>
              <a:rPr kumimoji="1" lang="zh-TW" altLang="en-US" sz="4000" dirty="0" smtClean="0"/>
              <a:t>賴昱安</a:t>
            </a:r>
            <a:r>
              <a:rPr kumimoji="1" lang="en-US" altLang="zh-TW" sz="4000" dirty="0" smtClean="0"/>
              <a:t> </a:t>
            </a:r>
            <a:r>
              <a:rPr kumimoji="1" lang="zh-TW" altLang="en-US" sz="4000" dirty="0"/>
              <a:t>鄭凱原</a:t>
            </a:r>
          </a:p>
        </p:txBody>
      </p:sp>
      <p:pic>
        <p:nvPicPr>
          <p:cNvPr id="6" name="圖片 5" descr="擷取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96" y="1882775"/>
            <a:ext cx="5466363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45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組內分工表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1 : </a:t>
            </a:r>
            <a:r>
              <a:rPr lang="zh-TW" altLang="en-US" dirty="0" smtClean="0"/>
              <a:t>許宇樵</a:t>
            </a:r>
            <a:r>
              <a:rPr lang="en-US" altLang="zh-TW" dirty="0" smtClean="0"/>
              <a:t>30%</a:t>
            </a:r>
            <a:r>
              <a:rPr lang="zh-TW" altLang="en-US" dirty="0" smtClean="0"/>
              <a:t> 林緯政</a:t>
            </a:r>
            <a:r>
              <a:rPr lang="en-US" altLang="zh-TW" dirty="0" smtClean="0"/>
              <a:t>70%</a:t>
            </a:r>
          </a:p>
          <a:p>
            <a:r>
              <a:rPr lang="en-US" altLang="zh-TW" dirty="0" smtClean="0"/>
              <a:t>GAME 2 : </a:t>
            </a:r>
            <a:r>
              <a:rPr lang="zh-TW" altLang="en-US" dirty="0" smtClean="0"/>
              <a:t>蘇柏瑋</a:t>
            </a:r>
            <a:r>
              <a:rPr lang="en-US" altLang="zh-TW" dirty="0" smtClean="0"/>
              <a:t>100%</a:t>
            </a:r>
          </a:p>
          <a:p>
            <a:r>
              <a:rPr lang="en-US" altLang="zh-TW" dirty="0" smtClean="0"/>
              <a:t>GAME 3 : </a:t>
            </a:r>
            <a:r>
              <a:rPr lang="zh-TW" altLang="en-US" dirty="0" smtClean="0"/>
              <a:t>賴昱安</a:t>
            </a:r>
            <a:r>
              <a:rPr lang="en-US" altLang="zh-TW" dirty="0" smtClean="0"/>
              <a:t>50%</a:t>
            </a:r>
            <a:r>
              <a:rPr lang="zh-TW" altLang="en-US" dirty="0" smtClean="0"/>
              <a:t> 鄭凱原</a:t>
            </a:r>
            <a:r>
              <a:rPr lang="en-US" altLang="zh-TW" dirty="0" smtClean="0"/>
              <a:t>50%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Ppt</a:t>
            </a:r>
            <a:r>
              <a:rPr lang="zh-TW" altLang="en-US" dirty="0" smtClean="0"/>
              <a:t>製作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許宇樵</a:t>
            </a:r>
            <a:endParaRPr lang="en-US" altLang="zh-TW" dirty="0" smtClean="0"/>
          </a:p>
          <a:p>
            <a:r>
              <a:rPr lang="zh-TW" altLang="en-US" dirty="0" smtClean="0"/>
              <a:t>講解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賴昱安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訓練大腦記憶能力</a:t>
            </a:r>
            <a:r>
              <a:rPr lang="en-US" altLang="zh-TW" dirty="0" smtClean="0"/>
              <a:t>!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動腦同時也動到手，預防阿茲海默症</a:t>
            </a:r>
            <a:r>
              <a:rPr lang="en-US" altLang="zh-TW" dirty="0" smtClean="0"/>
              <a:t>!!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遊戲規則簡易</a:t>
            </a:r>
            <a:r>
              <a:rPr lang="en-US" altLang="zh-TW" dirty="0" smtClean="0"/>
              <a:t>!!!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消磨無聊時光</a:t>
            </a:r>
            <a:r>
              <a:rPr lang="en-US" altLang="zh-TW" dirty="0" smtClean="0"/>
              <a:t>!!!!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記憶遊戲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顏色</a:t>
            </a:r>
            <a:r>
              <a:rPr kumimoji="1" lang="zh-TW" altLang="en-US" dirty="0" smtClean="0"/>
              <a:t>對對碰</a:t>
            </a:r>
          </a:p>
          <a:p>
            <a:pPr>
              <a:buNone/>
            </a:pPr>
            <a:endParaRPr kumimoji="1" lang="en-US" altLang="zh-TW" dirty="0"/>
          </a:p>
          <a:p>
            <a:r>
              <a:rPr kumimoji="1" lang="en-US" altLang="zh-TW" dirty="0" smtClean="0"/>
              <a:t>GAME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翻</a:t>
            </a:r>
            <a:r>
              <a:rPr kumimoji="1" lang="zh-TW" altLang="en-US" dirty="0" smtClean="0"/>
              <a:t>翻翻紙牌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GAME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: </a:t>
            </a:r>
            <a:r>
              <a:rPr kumimoji="1" lang="zh-TW" altLang="en-US" dirty="0" smtClean="0"/>
              <a:t>數字</a:t>
            </a:r>
            <a:r>
              <a:rPr kumimoji="1" lang="zh-TW" altLang="en-US" dirty="0" smtClean="0"/>
              <a:t>搜查線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78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顏色對對碰</a:t>
            </a:r>
            <a:br>
              <a:rPr kumimoji="1" lang="zh-TW" altLang="en-US" dirty="0"/>
            </a:br>
            <a:r>
              <a:rPr kumimoji="1" lang="en-US" altLang="zh-TW" sz="4000" dirty="0" smtClean="0"/>
              <a:t>by</a:t>
            </a:r>
            <a:r>
              <a:rPr kumimoji="1" lang="zh-TW" altLang="en-US" sz="4000" dirty="0" smtClean="0"/>
              <a:t> 許宇樵</a:t>
            </a:r>
            <a:r>
              <a:rPr kumimoji="1" lang="en-US" altLang="zh-TW" sz="4000" dirty="0" smtClean="0"/>
              <a:t> </a:t>
            </a:r>
            <a:r>
              <a:rPr kumimoji="1" lang="zh-TW" altLang="en-US" sz="4000" dirty="0" smtClean="0"/>
              <a:t>林緯政</a:t>
            </a:r>
            <a:endParaRPr kumimoji="1" lang="zh-TW" altLang="en-US" sz="4000" dirty="0"/>
          </a:p>
        </p:txBody>
      </p:sp>
      <p:pic>
        <p:nvPicPr>
          <p:cNvPr id="4" name="內容版面配置區 3" descr="擷取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592" y="2760496"/>
            <a:ext cx="3057952" cy="1571844"/>
          </a:xfrm>
        </p:spPr>
      </p:pic>
    </p:spTree>
    <p:extLst>
      <p:ext uri="{BB962C8B-B14F-4D97-AF65-F5344CB8AC3E}">
        <p14:creationId xmlns:p14="http://schemas.microsoft.com/office/powerpoint/2010/main" xmlns="" val="2538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顏色對對碰</a:t>
            </a:r>
            <a:br>
              <a:rPr kumimoji="1" lang="zh-TW" altLang="en-US" dirty="0"/>
            </a:br>
            <a:r>
              <a:rPr kumimoji="1" lang="en-US" altLang="zh-TW" sz="4000" dirty="0" smtClean="0"/>
              <a:t>by</a:t>
            </a:r>
            <a:r>
              <a:rPr kumimoji="1" lang="zh-TW" altLang="en-US" sz="4000" dirty="0" smtClean="0"/>
              <a:t> 許宇樵</a:t>
            </a:r>
            <a:r>
              <a:rPr kumimoji="1" lang="en-US" altLang="zh-TW" sz="4000" dirty="0" smtClean="0"/>
              <a:t> </a:t>
            </a:r>
            <a:r>
              <a:rPr kumimoji="1" lang="zh-TW" altLang="en-US" sz="4000" dirty="0" smtClean="0"/>
              <a:t>林緯政</a:t>
            </a:r>
            <a:endParaRPr kumimoji="1" lang="zh-TW" altLang="en-US" sz="4000" dirty="0"/>
          </a:p>
        </p:txBody>
      </p:sp>
      <p:pic>
        <p:nvPicPr>
          <p:cNvPr id="5" name="圖片 4" descr="擷取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1882588"/>
            <a:ext cx="7135221" cy="4467849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8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 </a:t>
            </a:r>
            <a:r>
              <a:rPr kumimoji="1" lang="zh-TW" altLang="en-US" dirty="0"/>
              <a:t>翻翻翻紙牌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4000" dirty="0" smtClean="0"/>
              <a:t>by </a:t>
            </a:r>
            <a:r>
              <a:rPr kumimoji="1" lang="zh-TW" altLang="en-US" sz="4000" dirty="0" smtClean="0"/>
              <a:t>蘇柏瑋</a:t>
            </a:r>
            <a:endParaRPr kumimoji="1" lang="zh-TW" altLang="en-US" sz="4000" dirty="0"/>
          </a:p>
        </p:txBody>
      </p:sp>
      <p:pic>
        <p:nvPicPr>
          <p:cNvPr id="4" name="內容版面配置區 3" descr="擷取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558" y="1892025"/>
            <a:ext cx="3277058" cy="3934374"/>
          </a:xfrm>
        </p:spPr>
      </p:pic>
      <p:sp>
        <p:nvSpPr>
          <p:cNvPr id="5" name="橢圓 4"/>
          <p:cNvSpPr/>
          <p:nvPr/>
        </p:nvSpPr>
        <p:spPr>
          <a:xfrm>
            <a:off x="3869634" y="5049078"/>
            <a:ext cx="1431235" cy="777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922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 </a:t>
            </a:r>
            <a:r>
              <a:rPr kumimoji="1" lang="zh-TW" altLang="en-US" dirty="0"/>
              <a:t>翻翻翻紙牌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4000" dirty="0" smtClean="0"/>
              <a:t>by </a:t>
            </a:r>
            <a:r>
              <a:rPr kumimoji="1" lang="zh-TW" altLang="en-US" sz="4000" dirty="0" smtClean="0"/>
              <a:t>蘇柏瑋</a:t>
            </a:r>
            <a:endParaRPr kumimoji="1" lang="zh-TW" altLang="en-US" sz="4000" dirty="0"/>
          </a:p>
        </p:txBody>
      </p:sp>
      <p:pic>
        <p:nvPicPr>
          <p:cNvPr id="6" name="圖片 5" descr="擷取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18" y="1892025"/>
            <a:ext cx="3315163" cy="3953427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22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 </a:t>
            </a:r>
            <a:r>
              <a:rPr kumimoji="1" lang="zh-TW" altLang="en-US" dirty="0"/>
              <a:t>翻翻翻紙牌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4000" dirty="0" smtClean="0"/>
              <a:t>by </a:t>
            </a:r>
            <a:r>
              <a:rPr kumimoji="1" lang="zh-TW" altLang="en-US" sz="4000" dirty="0" smtClean="0"/>
              <a:t>蘇柏瑋</a:t>
            </a:r>
            <a:endParaRPr kumimoji="1" lang="zh-TW" altLang="en-US" sz="4000" dirty="0"/>
          </a:p>
        </p:txBody>
      </p:sp>
      <p:pic>
        <p:nvPicPr>
          <p:cNvPr id="7" name="圖片 6" descr="擷取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51" y="1901650"/>
            <a:ext cx="3286584" cy="3934374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22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GAME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:</a:t>
            </a:r>
            <a:r>
              <a:rPr kumimoji="1" lang="zh-TW" altLang="en-US" dirty="0"/>
              <a:t> 數字搜查線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sz="4000" dirty="0" smtClean="0"/>
              <a:t>by </a:t>
            </a:r>
            <a:r>
              <a:rPr kumimoji="1" lang="zh-TW" altLang="en-US" sz="4000" dirty="0" smtClean="0"/>
              <a:t>賴昱安</a:t>
            </a:r>
            <a:r>
              <a:rPr kumimoji="1" lang="en-US" altLang="zh-TW" sz="4000" dirty="0" smtClean="0"/>
              <a:t> </a:t>
            </a:r>
            <a:r>
              <a:rPr kumimoji="1" lang="zh-TW" altLang="en-US" sz="4000" dirty="0"/>
              <a:t>鄭凱原</a:t>
            </a:r>
          </a:p>
        </p:txBody>
      </p:sp>
      <p:pic>
        <p:nvPicPr>
          <p:cNvPr id="4" name="內容版面配置區 3" descr="擷取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087" y="1882775"/>
            <a:ext cx="5468440" cy="3952875"/>
          </a:xfrm>
        </p:spPr>
      </p:pic>
      <p:sp>
        <p:nvSpPr>
          <p:cNvPr id="5" name="橢圓 4"/>
          <p:cNvSpPr/>
          <p:nvPr/>
        </p:nvSpPr>
        <p:spPr>
          <a:xfrm>
            <a:off x="2385391" y="2213113"/>
            <a:ext cx="1258956" cy="940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45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軌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軌道.thmx</Template>
  <TotalTime>150</TotalTime>
  <Words>192</Words>
  <Application>Microsoft Macintosh PowerPoint</Application>
  <PresentationFormat>如螢幕大小 (4:3)</PresentationFormat>
  <Paragraphs>36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軌道</vt:lpstr>
      <vt:lpstr>Mr.brain</vt:lpstr>
      <vt:lpstr>目標&amp;特色</vt:lpstr>
      <vt:lpstr>記憶遊戲</vt:lpstr>
      <vt:lpstr>GAME 1 : 顏色對對碰 by 許宇樵 林緯政</vt:lpstr>
      <vt:lpstr>GAME 1 : 顏色對對碰 by 許宇樵 林緯政</vt:lpstr>
      <vt:lpstr>GAME 2 : 翻翻翻紙牌 by 蘇柏瑋</vt:lpstr>
      <vt:lpstr>GAME 2 : 翻翻翻紙牌 by 蘇柏瑋</vt:lpstr>
      <vt:lpstr>GAME 2 : 翻翻翻紙牌 by 蘇柏瑋</vt:lpstr>
      <vt:lpstr>GAME 3 : 數字搜查線 by 賴昱安 鄭凱原</vt:lpstr>
      <vt:lpstr>GAME 3 : 數字搜查線 by 賴昱安 鄭凱原</vt:lpstr>
      <vt:lpstr>GAME 3 : 數字搜查線 by 賴昱安 鄭凱原</vt:lpstr>
      <vt:lpstr>組內分工表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Mr.brian</dc:title>
  <dc:creator>Elric 許宇樵</dc:creator>
  <cp:lastModifiedBy>Andy</cp:lastModifiedBy>
  <cp:revision>15</cp:revision>
  <dcterms:created xsi:type="dcterms:W3CDTF">2014-06-19T09:18:17Z</dcterms:created>
  <dcterms:modified xsi:type="dcterms:W3CDTF">2014-06-19T11:53:53Z</dcterms:modified>
</cp:coreProperties>
</file>