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1" d="100"/>
          <a:sy n="71" d="100"/>
        </p:scale>
        <p:origin x="-113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CFA6B-6B36-4397-AC27-8BF8227F67E4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5C40-131F-46E7-8958-47011C5D025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0CE2-197E-4E79-B443-4067985D82A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84A1FC-7140-42F6-860B-0D0A256A7F94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5FB62-5A4A-44B6-9242-3B084ED5799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A32054-D7C5-4981-8BA9-AB98714A929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1F4A90-676A-4503-8A87-BECEAF4F3AE3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9D72-7E36-4CEE-9103-F614EE59F48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8E63B-41B1-427E-9301-A76755AE1B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51D12-0C57-4429-90D2-36AB762E940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F3DBE-5DB4-4DD3-97AB-2987B90C05D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AF80767-0791-4CD0-885C-2D83B459943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1470025"/>
          </a:xfrm>
        </p:spPr>
        <p:txBody>
          <a:bodyPr/>
          <a:lstStyle/>
          <a:p>
            <a:r>
              <a:rPr lang="zh-TW" altLang="en-US" sz="7200" dirty="0">
                <a:latin typeface="MV Boli" panose="02000500030200090000" pitchFamily="2" charset="0"/>
                <a:ea typeface="新細明體" pitchFamily="18" charset="-120"/>
                <a:cs typeface="MV Boli" panose="02000500030200090000" pitchFamily="2" charset="0"/>
              </a:rPr>
              <a:t>Space War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068960"/>
            <a:ext cx="3456384" cy="363027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100306007 高挺桂</a:t>
            </a:r>
          </a:p>
          <a:p>
            <a:r>
              <a:rPr lang="zh-TW" altLang="en-US" sz="2800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100306011 魏冠宇</a:t>
            </a:r>
          </a:p>
          <a:p>
            <a:r>
              <a:rPr lang="zh-TW" altLang="en-US" sz="2800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100306019 邱冠中</a:t>
            </a:r>
          </a:p>
          <a:p>
            <a:r>
              <a:rPr lang="zh-TW" altLang="en-US" sz="2800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100306085 李育賜</a:t>
            </a:r>
          </a:p>
          <a:p>
            <a:r>
              <a:rPr lang="en-US" altLang="zh-TW" sz="2800" dirty="0" smtClean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100306074</a:t>
            </a:r>
            <a:r>
              <a:rPr lang="zh-TW" altLang="en-US" sz="2800" dirty="0" smtClean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 苗新弈</a:t>
            </a:r>
            <a:endParaRPr lang="zh-TW" altLang="en-US" sz="2800" dirty="0"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  <a:p>
            <a:r>
              <a:rPr lang="en-US" altLang="zh-TW" sz="2800" dirty="0" smtClean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100306017</a:t>
            </a:r>
            <a:r>
              <a:rPr lang="zh-TW" altLang="en-US" sz="2800" dirty="0" smtClean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 林意婷</a:t>
            </a:r>
            <a:endParaRPr lang="zh-TW" altLang="en-US" sz="2800" dirty="0"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685801"/>
            <a:ext cx="6470848" cy="3657599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苗新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弈：程式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總架構與炸彈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衝擊波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魏冠宇：地圖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建構，運算工具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李育賜：碰撞偵測，音效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高挺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桂：角色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操作及建構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邱冠中：炸彈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設置，防禦塔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林意婷：美術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分工</a:t>
            </a:r>
            <a:endParaRPr lang="zh-TW" altLang="en-US" dirty="0">
              <a:latin typeface="華康行書體(P)" panose="03000500000000000000" pitchFamily="66" charset="-120"/>
              <a:ea typeface="華康行書體(P)" panose="03000500000000000000" pitchFamily="6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MV Boli" panose="02000500030200090000" pitchFamily="2" charset="0"/>
                <a:ea typeface="華康行書體(P)" panose="03000500000000000000" pitchFamily="66" charset="-120"/>
                <a:cs typeface="MV Boli" panose="02000500030200090000" pitchFamily="2" charset="0"/>
              </a:rPr>
              <a:t>Q&amp;A</a:t>
            </a:r>
            <a:endParaRPr lang="zh-TW" altLang="en-US" dirty="0">
              <a:latin typeface="MV Boli" panose="02000500030200090000" pitchFamily="2" charset="0"/>
              <a:ea typeface="華康行書體(P)" panose="03000500000000000000" pitchFamily="66" charset="-12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685801"/>
            <a:ext cx="6187440" cy="3657599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星際戰爭，母星守衛戰。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兩個星球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為了爭奪資源，發動戰爭，玩家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們為特派戰鬥員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，摧毀對方母星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背景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332656"/>
            <a:ext cx="6096000" cy="3657599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守塔主題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炸彈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超人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摧毀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對方主堡為獲勝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遊戲介紹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221787"/>
            <a:ext cx="5292080" cy="3617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685801"/>
            <a:ext cx="6096000" cy="4190999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進攻，或是獲取足夠道具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增進能力再行動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利用炸彈、建築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技能及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塔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死亡後在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重生點復活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，每次死亡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復活時間，對手主堡的生命值也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會增加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遊戲方式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主角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遊戲元素介紹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07" y="2095872"/>
            <a:ext cx="2780928" cy="27809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645024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-防禦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塔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遊戲元素介紹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95" y="3861048"/>
            <a:ext cx="2708920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-主堡</a:t>
            </a:r>
          </a:p>
          <a:p>
            <a:pPr>
              <a:buFontTx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遊戲中關鍵建築，底下為主堡的血量，使敵方血量為零則獲勝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主堡圖片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33056"/>
            <a:ext cx="2492896" cy="24928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10" y="3933056"/>
            <a:ext cx="2708920" cy="270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8982" y="2852936"/>
            <a:ext cx="7543800" cy="9144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MV Boli" panose="02000500030200090000" pitchFamily="2" charset="0"/>
                <a:cs typeface="MV Boli" panose="02000500030200090000" pitchFamily="2" charset="0"/>
              </a:rPr>
              <a:t>DEMO</a:t>
            </a:r>
            <a:endParaRPr lang="zh-TW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棋盤式地圖建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碰撞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同時接受多個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讓系統易於擴充的系統架構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原創性的程式碼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行書體(P)" panose="03000500000000000000" pitchFamily="66" charset="-120"/>
                <a:ea typeface="華康行書體(P)" panose="03000500000000000000" pitchFamily="66" charset="-120"/>
              </a:rPr>
              <a:t>系統特色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102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Pages>0</Pages>
  <Words>227</Words>
  <Characters>0</Characters>
  <Application>Microsoft Office PowerPoint</Application>
  <DocSecurity>0</DocSecurity>
  <PresentationFormat>如螢幕大小 (4:3)</PresentationFormat>
  <Lines>0</Lines>
  <Paragraphs>40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自然力</vt:lpstr>
      <vt:lpstr>Space War</vt:lpstr>
      <vt:lpstr>背景</vt:lpstr>
      <vt:lpstr>遊戲介紹</vt:lpstr>
      <vt:lpstr>遊戲方式</vt:lpstr>
      <vt:lpstr>遊戲元素介紹</vt:lpstr>
      <vt:lpstr>遊戲元素介紹</vt:lpstr>
      <vt:lpstr>主堡圖片</vt:lpstr>
      <vt:lpstr>DEMO</vt:lpstr>
      <vt:lpstr>系統特色</vt:lpstr>
      <vt:lpstr>分工</vt:lpstr>
      <vt:lpstr>Q&amp;A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</dc:title>
  <dc:creator>冠宇</dc:creator>
  <cp:lastModifiedBy>ting</cp:lastModifiedBy>
  <cp:revision>9</cp:revision>
  <dcterms:created xsi:type="dcterms:W3CDTF">2014-06-19T09:03:38Z</dcterms:created>
  <dcterms:modified xsi:type="dcterms:W3CDTF">2014-06-19T10:53:20Z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1033-8.1.0.3385</vt:lpwstr>
  </property>
</Properties>
</file>