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–王大明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22749"/>
            <a:ext cx="10464800" cy="774703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800"/>
            </a:pP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大標題文字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2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00"/>
            </a:lvl1pPr>
          </a:lstStyle>
          <a:p>
            <a:pPr/>
            <a:r>
              <a:t>軟體工程概論</a:t>
            </a:r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專案進度報告</a:t>
            </a:r>
          </a:p>
        </p:txBody>
      </p:sp>
      <p:pic>
        <p:nvPicPr>
          <p:cNvPr id="121" name="image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3821" y="119662"/>
            <a:ext cx="12237158" cy="6118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title"/>
          </p:nvPr>
        </p:nvSpPr>
        <p:spPr>
          <a:xfrm>
            <a:off x="952500" y="444500"/>
            <a:ext cx="11099800" cy="1505050"/>
          </a:xfrm>
          <a:prstGeom prst="rect">
            <a:avLst/>
          </a:prstGeom>
        </p:spPr>
        <p:txBody>
          <a:bodyPr/>
          <a:lstStyle>
            <a:lvl1pPr defTabSz="578358">
              <a:defRPr sz="7919">
                <a:latin typeface="DejaVu Sans"/>
                <a:ea typeface="DejaVu Sans"/>
                <a:cs typeface="DejaVu Sans"/>
                <a:sym typeface="DejaVu Sans"/>
              </a:defRPr>
            </a:lvl1pPr>
          </a:lstStyle>
          <a:p>
            <a:pPr/>
            <a:r>
              <a:t>系統架構</a:t>
            </a:r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xfrm>
            <a:off x="462607" y="7581701"/>
            <a:ext cx="12079586" cy="185439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SzPct val="100000"/>
              <a:buFont typeface="Arial"/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25" name="arc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7120" y="2233003"/>
            <a:ext cx="7970560" cy="50652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目前進度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xfrm>
            <a:off x="952500" y="2603500"/>
            <a:ext cx="10889556" cy="6286500"/>
          </a:xfrm>
          <a:prstGeom prst="rect">
            <a:avLst/>
          </a:prstGeom>
        </p:spPr>
        <p:txBody>
          <a:bodyPr/>
          <a:lstStyle/>
          <a:p>
            <a:pPr marL="312039" indent="-312039" defTabSz="531622">
              <a:spcBef>
                <a:spcPts val="2900"/>
              </a:spcBef>
              <a:defRPr sz="2548"/>
            </a:pPr>
            <a:r>
              <a:t>已完成</a:t>
            </a:r>
          </a:p>
          <a:p>
            <a:pPr lvl="1" marL="624078" indent="-312039" defTabSz="531622">
              <a:spcBef>
                <a:spcPts val="2900"/>
              </a:spcBef>
              <a:defRPr sz="2548"/>
            </a:pPr>
            <a:r>
              <a:t> Application </a:t>
            </a:r>
          </a:p>
          <a:p>
            <a:pPr lvl="2" marL="936116" indent="-312039" defTabSz="531622">
              <a:spcBef>
                <a:spcPts val="2900"/>
              </a:spcBef>
              <a:defRPr sz="2548"/>
            </a:pPr>
            <a:r>
              <a:t>介面開發</a:t>
            </a:r>
          </a:p>
          <a:p>
            <a:pPr lvl="2" marL="936116" indent="-312039" defTabSz="531622">
              <a:spcBef>
                <a:spcPts val="2900"/>
              </a:spcBef>
              <a:defRPr sz="2548"/>
            </a:pPr>
            <a:r>
              <a:t>功能開發(單人遊戲)</a:t>
            </a:r>
          </a:p>
          <a:p>
            <a:pPr lvl="1" marL="624078" indent="-312039" defTabSz="531622">
              <a:spcBef>
                <a:spcPts val="2900"/>
              </a:spcBef>
              <a:defRPr sz="2548"/>
            </a:pPr>
            <a:r>
              <a:t>連接contract</a:t>
            </a:r>
          </a:p>
          <a:p>
            <a:pPr marL="312039" indent="-312039" defTabSz="531622">
              <a:spcBef>
                <a:spcPts val="2900"/>
              </a:spcBef>
              <a:defRPr sz="2548"/>
            </a:pPr>
            <a:r>
              <a:t>待完成</a:t>
            </a:r>
          </a:p>
          <a:p>
            <a:pPr lvl="1" marL="624078" indent="-312039" defTabSz="531622">
              <a:spcBef>
                <a:spcPts val="2900"/>
              </a:spcBef>
              <a:defRPr sz="2548"/>
            </a:pPr>
            <a:r>
              <a:t>加入event監聽</a:t>
            </a:r>
          </a:p>
          <a:p>
            <a:pPr lvl="1" marL="624078" indent="-312039" defTabSz="531622">
              <a:spcBef>
                <a:spcPts val="2900"/>
              </a:spcBef>
              <a:defRPr sz="2548"/>
            </a:pPr>
            <a:r>
              <a:t>多人遊戲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