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70" r:id="rId6"/>
    <p:sldId id="261" r:id="rId7"/>
    <p:sldId id="262" r:id="rId8"/>
    <p:sldId id="263" r:id="rId9"/>
    <p:sldId id="264" r:id="rId10"/>
    <p:sldId id="269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51" autoAdjust="0"/>
  </p:normalViewPr>
  <p:slideViewPr>
    <p:cSldViewPr snapToGrid="0">
      <p:cViewPr varScale="1">
        <p:scale>
          <a:sx n="62" d="100"/>
          <a:sy n="62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07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43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–王大明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github.com/NCCU-Software-Engineering/Software-Engineerin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軟體工程概論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專案發起書</a:t>
            </a:r>
          </a:p>
        </p:txBody>
      </p:sp>
      <p:pic>
        <p:nvPicPr>
          <p:cNvPr id="121" name="832353380_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22" y="119662"/>
            <a:ext cx="12237156" cy="6118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開發</a:t>
            </a:r>
            <a:r>
              <a:rPr lang="zh-TW" altLang="en-US" dirty="0" smtClean="0">
                <a:latin typeface="DejaVu Sans"/>
                <a:ea typeface="DejaVu Sans"/>
                <a:cs typeface="DejaVu Sans"/>
                <a:sym typeface="DejaVu Sans"/>
              </a:rPr>
              <a:t>資源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網址：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github.com/NCCU-Software-Engineering/Software-Engineering</a:t>
            </a:r>
            <a:endParaRPr lang="en-US" altLang="zh-TW" dirty="0" smtClean="0"/>
          </a:p>
          <a:p>
            <a:r>
              <a:rPr lang="zh-TW" altLang="zh-TW" dirty="0">
                <a:latin typeface="Calibri"/>
              </a:rPr>
              <a:t>團隊專屬聊天</a:t>
            </a:r>
            <a:r>
              <a:rPr lang="zh-TW" altLang="zh-TW" dirty="0" smtClean="0">
                <a:latin typeface="Calibri"/>
              </a:rPr>
              <a:t>頻道</a:t>
            </a:r>
            <a:r>
              <a:rPr lang="zh-TW" altLang="en-US" dirty="0" smtClean="0">
                <a:latin typeface="Calibri"/>
              </a:rPr>
              <a:t>：</a:t>
            </a:r>
            <a:endParaRPr lang="en-US" altLang="zh-TW" dirty="0" smtClean="0">
              <a:latin typeface="Calibri"/>
            </a:endParaRPr>
          </a:p>
          <a:p>
            <a:endParaRPr lang="en-US" altLang="zh-TW" dirty="0" smtClean="0">
              <a:latin typeface="Calibri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24" y="5372231"/>
            <a:ext cx="3743238" cy="37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6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92793" y="76145"/>
            <a:ext cx="541921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DejaVu Sans"/>
                <a:ea typeface="DejaVu Sans"/>
                <a:cs typeface="DejaVu Sans"/>
                <a:sym typeface="DejaVu Sans"/>
              </a:defRPr>
            </a:lvl1pPr>
          </a:lstStyle>
          <a:p>
            <a:r>
              <a:t>系統架構圖</a:t>
            </a:r>
          </a:p>
        </p:txBody>
      </p:sp>
      <p:pic>
        <p:nvPicPr>
          <p:cNvPr id="155" name="Arcutectu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0959" y="1489889"/>
            <a:ext cx="8422883" cy="799277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 rot="16200000">
            <a:off x="1970292" y="3460749"/>
            <a:ext cx="1614679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900">
                <a:solidFill>
                  <a:schemeClr val="accent5"/>
                </a:solidFill>
              </a:defRPr>
            </a:lvl1pPr>
          </a:lstStyle>
          <a:p>
            <a:r>
              <a:t>=</a:t>
            </a:r>
          </a:p>
        </p:txBody>
      </p:sp>
      <p:sp>
        <p:nvSpPr>
          <p:cNvPr id="157" name="Shape 157"/>
          <p:cNvSpPr/>
          <p:nvPr/>
        </p:nvSpPr>
        <p:spPr>
          <a:xfrm>
            <a:off x="1923415" y="1335122"/>
            <a:ext cx="9157970" cy="2777139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923415" y="5670620"/>
            <a:ext cx="9157970" cy="39604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50239" y="599949"/>
            <a:ext cx="1170381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DejaVu Sans"/>
                <a:ea typeface="DejaVu Sans"/>
                <a:cs typeface="DejaVu Sans"/>
                <a:sym typeface="DejaVu Sans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latin typeface="DejaVu Sans"/>
                <a:ea typeface="DejaVu Sans"/>
                <a:cs typeface="DejaVu Sans"/>
                <a:sym typeface="DejaVu Sans"/>
              </a:rPr>
              <a:t>團隊建立</a:t>
            </a:r>
            <a:endParaRPr dirty="0">
              <a:latin typeface="DejaVu Sans"/>
              <a:ea typeface="DejaVu Sans"/>
              <a:cs typeface="DejaVu Sans"/>
              <a:sym typeface="DejaVu Sans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50495" y="6758611"/>
            <a:ext cx="11703810" cy="281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Project Manager</a:t>
            </a:r>
          </a:p>
          <a:p>
            <a:pPr marL="457200" lvl="1" indent="0"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 smtClean="0"/>
              <a:t>賴晨</a:t>
            </a:r>
            <a:r>
              <a:rPr lang="zh-TW" altLang="en-US" dirty="0" smtClean="0"/>
              <a:t>和</a:t>
            </a:r>
            <a:endParaRPr dirty="0"/>
          </a:p>
          <a:p>
            <a:pPr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Team Member</a:t>
            </a:r>
          </a:p>
          <a:p>
            <a:pPr marL="457200" lvl="1" indent="0"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陳逸夫、邱天、彭麒家、鄭敬儒</a:t>
            </a:r>
          </a:p>
        </p:txBody>
      </p:sp>
      <p:pic>
        <p:nvPicPr>
          <p:cNvPr id="125" name="Team_o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182" y="2028266"/>
            <a:ext cx="9456436" cy="4428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43390" y="2167002"/>
            <a:ext cx="12355602" cy="7389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11" name="圖片版面配置區 10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6" b="8946"/>
          <a:stretch>
            <a:fillRect/>
          </a:stretch>
        </p:blipFill>
        <p:spPr/>
      </p:pic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想解決的</a:t>
            </a:r>
            <a:r>
              <a:rPr lang="zh-TW" altLang="en-US" dirty="0" smtClean="0">
                <a:latin typeface="DejaVu Sans"/>
                <a:ea typeface="DejaVu Sans"/>
                <a:cs typeface="DejaVu Sans"/>
                <a:sym typeface="DejaVu Sans"/>
              </a:rPr>
              <a:t>問題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/>
              <a:t>遊戲規則公開透明化</a:t>
            </a:r>
          </a:p>
          <a:p>
            <a:pPr marL="457200" lvl="1" indent="0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/>
              <a:t>規則寫進</a:t>
            </a:r>
            <a:r>
              <a:rPr lang="en-US" altLang="zh-TW" dirty="0"/>
              <a:t>Smart Contract</a:t>
            </a:r>
          </a:p>
          <a:p>
            <a:pPr marL="914400" lvl="2" indent="0">
              <a:buSzPct val="100000"/>
              <a:buFont typeface="Arial"/>
              <a:buChar char="•"/>
              <a:defRPr sz="3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/>
              <a:t>不可串改</a:t>
            </a:r>
          </a:p>
          <a:p>
            <a:pPr marL="914400" lvl="2" indent="0">
              <a:buSzPct val="100000"/>
              <a:buFont typeface="Arial"/>
              <a:buChar char="•"/>
              <a:defRPr sz="3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/>
              <a:t>公開且透明</a:t>
            </a:r>
          </a:p>
          <a:p>
            <a:pPr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/>
              <a:t>帳本各自持有</a:t>
            </a:r>
          </a:p>
          <a:p>
            <a:pPr marL="457200" lvl="1" indent="0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/>
              <a:t>不由遊戲公司持有</a:t>
            </a:r>
          </a:p>
          <a:p>
            <a:pPr marL="457200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TW" dirty="0"/>
              <a:t>Base on </a:t>
            </a:r>
            <a:r>
              <a:rPr lang="en-US" altLang="zh-TW" dirty="0" err="1"/>
              <a:t>Ethereum</a:t>
            </a:r>
            <a:endParaRPr lang="en-US" altLang="zh-TW" dirty="0"/>
          </a:p>
          <a:p>
            <a:pPr marL="914400" lvl="1" indent="0">
              <a:buSzPct val="100000"/>
              <a:buFont typeface="Arial"/>
              <a:buChar char="•"/>
              <a:defRPr sz="3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/>
              <a:t>互不信任者可互相</a:t>
            </a:r>
            <a:r>
              <a:rPr lang="zh-TW" altLang="en-US" dirty="0" smtClean="0"/>
              <a:t>交易</a:t>
            </a:r>
            <a:endParaRPr lang="zh-TW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2" r="17652"/>
          <a:stretch>
            <a:fillRect/>
          </a:stretch>
        </p:blipFill>
        <p:spPr/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TW" altLang="en-US" dirty="0"/>
              <a:t>有甚麼慘得過中頭獎但空歡喜一場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美國</a:t>
            </a:r>
            <a:r>
              <a:rPr lang="zh-TW" altLang="en-US" dirty="0"/>
              <a:t>紐約一名主婦在賭場玩老虎機</a:t>
            </a:r>
            <a:r>
              <a:rPr lang="zh-TW" altLang="en-US" dirty="0" smtClean="0"/>
              <a:t>，</a:t>
            </a:r>
            <a:r>
              <a:rPr lang="zh-TW" altLang="en-US" dirty="0"/>
              <a:t>螢幕</a:t>
            </a:r>
            <a:r>
              <a:rPr lang="zh-TW" altLang="en-US" dirty="0" smtClean="0"/>
              <a:t>顯示</a:t>
            </a:r>
            <a:r>
              <a:rPr lang="zh-TW" altLang="en-US" dirty="0"/>
              <a:t>着她中了</a:t>
            </a:r>
            <a:r>
              <a:rPr lang="en-US" altLang="zh-TW" dirty="0"/>
              <a:t>42,949,672.76</a:t>
            </a:r>
            <a:r>
              <a:rPr lang="zh-TW" altLang="en-US" dirty="0"/>
              <a:t>美元</a:t>
            </a:r>
            <a:r>
              <a:rPr lang="zh-TW" altLang="en-US" dirty="0" smtClean="0"/>
              <a:t>，</a:t>
            </a:r>
            <a:r>
              <a:rPr lang="zh-TW" altLang="en-US" dirty="0"/>
              <a:t>約新台幣</a:t>
            </a:r>
            <a:r>
              <a:rPr lang="en-US" altLang="zh-TW" dirty="0"/>
              <a:t>13</a:t>
            </a:r>
            <a:r>
              <a:rPr lang="zh-TW" altLang="en-US" dirty="0"/>
              <a:t>億</a:t>
            </a:r>
            <a:r>
              <a:rPr lang="en-US" altLang="zh-TW" dirty="0"/>
              <a:t>6373</a:t>
            </a:r>
            <a:r>
              <a:rPr lang="zh-TW" altLang="en-US" dirty="0"/>
              <a:t>萬</a:t>
            </a:r>
            <a:r>
              <a:rPr lang="zh-TW" altLang="en-US" dirty="0" smtClean="0"/>
              <a:t>元的獎金。</a:t>
            </a:r>
            <a:endParaRPr lang="en-US" altLang="zh-TW" dirty="0" smtClean="0"/>
          </a:p>
          <a:p>
            <a:r>
              <a:rPr lang="zh-TW" altLang="en-US" dirty="0" smtClean="0"/>
              <a:t>正當</a:t>
            </a:r>
            <a:r>
              <a:rPr lang="zh-TW" altLang="en-US" dirty="0"/>
              <a:t>她興奮不已時賭場卻說這是</a:t>
            </a:r>
            <a:r>
              <a:rPr lang="zh-TW" altLang="en-US" dirty="0">
                <a:solidFill>
                  <a:srgbClr val="FF0000"/>
                </a:solidFill>
              </a:rPr>
              <a:t>機器故障拒絕頒獎</a:t>
            </a:r>
            <a:r>
              <a:rPr lang="zh-TW" altLang="en-US" dirty="0"/>
              <a:t>，只願請她吃一餐飯補償。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8077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21</a:t>
            </a:r>
            <a:r>
              <a:rPr lang="zh-TW" altLang="en-US" dirty="0"/>
              <a:t>點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59" y="2600488"/>
            <a:ext cx="9481681" cy="62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43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Elevator </a:t>
            </a:r>
            <a:r>
              <a:rPr lang="en-US" altLang="zh-TW" dirty="0" smtClean="0"/>
              <a:t>Pitch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針對</a:t>
            </a:r>
            <a:r>
              <a:rPr lang="zh-TW" altLang="en-US" u="sng" dirty="0">
                <a:solidFill>
                  <a:schemeClr val="accent5"/>
                </a:solidFill>
              </a:rPr>
              <a:t>網路賭博性電玩</a:t>
            </a: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客群</a:t>
            </a:r>
          </a:p>
          <a:p>
            <a:pPr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有</a:t>
            </a:r>
            <a:r>
              <a:rPr lang="zh-TW" altLang="en-US" u="sng" dirty="0">
                <a:solidFill>
                  <a:schemeClr val="accent5"/>
                </a:solidFill>
                <a:latin typeface="Calibri"/>
                <a:ea typeface="DejaVu Sans"/>
                <a:cs typeface="Calibri"/>
                <a:sym typeface="Calibri"/>
              </a:rPr>
              <a:t>公平、公開、公正</a:t>
            </a:r>
            <a:r>
              <a:rPr lang="zh-TW" altLang="en-US" u="sng" dirty="0">
                <a:solidFill>
                  <a:schemeClr val="accent5"/>
                </a:solidFill>
              </a:rPr>
              <a:t>賭場規則</a:t>
            </a: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的需要</a:t>
            </a:r>
          </a:p>
          <a:p>
            <a:pPr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我們推出的</a:t>
            </a:r>
            <a:r>
              <a:rPr lang="zh-TW" altLang="en-US" u="sng" dirty="0">
                <a:solidFill>
                  <a:schemeClr val="accent5"/>
                </a:solidFill>
              </a:rPr>
              <a:t>去中心化賭博電</a:t>
            </a:r>
            <a:r>
              <a:rPr lang="en-US" altLang="zh-TW" u="sng" dirty="0">
                <a:solidFill>
                  <a:schemeClr val="accent5"/>
                </a:solidFill>
              </a:rPr>
              <a:t>(</a:t>
            </a:r>
            <a:r>
              <a:rPr lang="en-US" altLang="zh-TW" u="sng" dirty="0" err="1">
                <a:solidFill>
                  <a:schemeClr val="accent5"/>
                </a:solidFill>
              </a:rPr>
              <a:t>BlackJack</a:t>
            </a:r>
            <a:r>
              <a:rPr lang="en-US" altLang="zh-TW" u="sng" dirty="0">
                <a:solidFill>
                  <a:schemeClr val="accent5"/>
                </a:solidFill>
              </a:rPr>
              <a:t>)</a:t>
            </a:r>
          </a:p>
          <a:p>
            <a:pPr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是一種</a:t>
            </a:r>
            <a:r>
              <a:rPr lang="zh-TW" altLang="en-US" u="sng" dirty="0">
                <a:solidFill>
                  <a:schemeClr val="accent5"/>
                </a:solidFill>
              </a:rPr>
              <a:t>規則公開化的遊戲平台</a:t>
            </a:r>
          </a:p>
          <a:p>
            <a:pPr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除了提供 </a:t>
            </a:r>
            <a:r>
              <a:rPr lang="zh-TW" altLang="en-US" dirty="0">
                <a:solidFill>
                  <a:srgbClr val="FF0000"/>
                </a:solidFill>
                <a:latin typeface="DejaVu Sans"/>
                <a:ea typeface="DejaVu Sans"/>
                <a:cs typeface="DejaVu Sans"/>
                <a:sym typeface="DejaVu Sans"/>
              </a:rPr>
              <a:t>線上</a:t>
            </a:r>
            <a:r>
              <a:rPr lang="zh-TW" altLang="en-US" u="sng" dirty="0">
                <a:solidFill>
                  <a:schemeClr val="accent5"/>
                </a:solidFill>
              </a:rPr>
              <a:t>遊戲平台</a:t>
            </a: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 外</a:t>
            </a:r>
          </a:p>
          <a:p>
            <a:pPr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比</a:t>
            </a:r>
            <a:r>
              <a:rPr lang="zh-TW" altLang="en-US" u="sng" dirty="0">
                <a:solidFill>
                  <a:schemeClr val="accent5"/>
                </a:solidFill>
              </a:rPr>
              <a:t>傳統遊戲市場</a:t>
            </a: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還優的是</a:t>
            </a:r>
          </a:p>
          <a:p>
            <a:pPr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 lang="zh-TW" altLang="en-US" dirty="0">
                <a:latin typeface="DejaVu Sans"/>
                <a:ea typeface="DejaVu Sans"/>
                <a:cs typeface="DejaVu Sans"/>
                <a:sym typeface="DejaVu Sans"/>
              </a:rPr>
              <a:t>我們還可以 </a:t>
            </a:r>
            <a:r>
              <a:rPr lang="zh-TW" altLang="en-US" u="sng" dirty="0">
                <a:solidFill>
                  <a:schemeClr val="accent5"/>
                </a:solidFill>
              </a:rPr>
              <a:t>確保遊戲難易度不被</a:t>
            </a:r>
            <a:r>
              <a:rPr lang="zh-TW" altLang="en-US" u="sng" dirty="0" smtClean="0">
                <a:solidFill>
                  <a:schemeClr val="accent5"/>
                </a:solidFill>
              </a:rPr>
              <a:t>篡改</a:t>
            </a:r>
            <a:endParaRPr lang="zh-TW" altLang="en-US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650239" y="695199"/>
            <a:ext cx="1170381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Use Case</a:t>
            </a:r>
          </a:p>
        </p:txBody>
      </p:sp>
      <p:pic>
        <p:nvPicPr>
          <p:cNvPr id="141" name="UseCase Diagram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2237881"/>
            <a:ext cx="11125200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Activity Diagram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138" y="1371600"/>
            <a:ext cx="2755901" cy="701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Activity Diagram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6210" y="0"/>
            <a:ext cx="888793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3916680" y="227301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-24801" y="101317"/>
            <a:ext cx="6763669" cy="111372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Activity Diagram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主要功能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952500" y="2224193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玩家：</a:t>
            </a:r>
            <a:r>
              <a:rPr dirty="0" err="1">
                <a:solidFill>
                  <a:schemeClr val="accent5"/>
                </a:solidFill>
              </a:rPr>
              <a:t>申請進場遊戲</a:t>
            </a:r>
            <a:r>
              <a:rPr sz="2300" dirty="0"/>
              <a:t>(1)</a:t>
            </a:r>
          </a:p>
          <a:p>
            <a:r>
              <a:rPr dirty="0" err="1"/>
              <a:t>莊家</a:t>
            </a:r>
            <a:r>
              <a:rPr dirty="0"/>
              <a:t>(Contract)：</a:t>
            </a:r>
            <a:r>
              <a:rPr dirty="0" err="1">
                <a:solidFill>
                  <a:schemeClr val="accent5"/>
                </a:solidFill>
              </a:rPr>
              <a:t>派牌</a:t>
            </a:r>
            <a:r>
              <a:rPr sz="2300" dirty="0"/>
              <a:t>(2)</a:t>
            </a:r>
            <a:r>
              <a:rPr dirty="0"/>
              <a:t>、</a:t>
            </a:r>
            <a:r>
              <a:rPr dirty="0" err="1">
                <a:solidFill>
                  <a:schemeClr val="accent5"/>
                </a:solidFill>
              </a:rPr>
              <a:t>決定贏家</a:t>
            </a:r>
            <a:r>
              <a:rPr sz="2300" dirty="0"/>
              <a:t>(3)</a:t>
            </a:r>
          </a:p>
          <a:p>
            <a:r>
              <a:rPr dirty="0" err="1"/>
              <a:t>莊家</a:t>
            </a:r>
            <a:r>
              <a:rPr dirty="0"/>
              <a:t>(Contract)/</a:t>
            </a:r>
            <a:r>
              <a:rPr dirty="0" err="1"/>
              <a:t>玩家：</a:t>
            </a:r>
            <a:r>
              <a:rPr dirty="0" err="1">
                <a:solidFill>
                  <a:schemeClr val="accent5"/>
                </a:solidFill>
              </a:rPr>
              <a:t>金錢交易</a:t>
            </a:r>
            <a:r>
              <a:rPr sz="2300" dirty="0"/>
              <a:t>(4)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233</Words>
  <Application>Microsoft Office PowerPoint</Application>
  <PresentationFormat>自訂</PresentationFormat>
  <Paragraphs>41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DejaVu Sans</vt:lpstr>
      <vt:lpstr>Helvetica Light</vt:lpstr>
      <vt:lpstr>Helvetica Neue</vt:lpstr>
      <vt:lpstr>Arial</vt:lpstr>
      <vt:lpstr>Calibri</vt:lpstr>
      <vt:lpstr>White</vt:lpstr>
      <vt:lpstr>軟體工程概論</vt:lpstr>
      <vt:lpstr>PowerPoint 簡報</vt:lpstr>
      <vt:lpstr>想解決的問題</vt:lpstr>
      <vt:lpstr>新聞</vt:lpstr>
      <vt:lpstr>21點</vt:lpstr>
      <vt:lpstr>Elevator Pitch</vt:lpstr>
      <vt:lpstr>PowerPoint 簡報</vt:lpstr>
      <vt:lpstr>Activity Diagram</vt:lpstr>
      <vt:lpstr>主要功能</vt:lpstr>
      <vt:lpstr>開發資源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</dc:title>
  <cp:lastModifiedBy>賴晨禾</cp:lastModifiedBy>
  <cp:revision>7</cp:revision>
  <dcterms:modified xsi:type="dcterms:W3CDTF">2016-11-19T09:59:05Z</dcterms:modified>
</cp:coreProperties>
</file>