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B7BFD-626A-4A99-AAF7-C9F36DC9E524}" type="doc">
      <dgm:prSet loTypeId="urn:microsoft.com/office/officeart/2005/8/layout/gear1" loCatId="process" qsTypeId="urn:microsoft.com/office/officeart/2005/8/quickstyle/simple1" qsCatId="simple" csTypeId="urn:microsoft.com/office/officeart/2005/8/colors/accent2_4" csCatId="accent2" phldr="1"/>
      <dgm:spPr/>
    </dgm:pt>
    <dgm:pt modelId="{DB74A553-5CE4-4509-BBC2-AAC045DAAD7E}">
      <dgm:prSet phldrT="[文字]"/>
      <dgm:spPr/>
      <dgm:t>
        <a:bodyPr/>
        <a:lstStyle/>
        <a:p>
          <a:r>
            <a:rPr lang="zh-TW" altLang="en-US" dirty="0" smtClean="0"/>
            <a:t>發問</a:t>
          </a:r>
          <a:endParaRPr lang="zh-TW" altLang="en-US" dirty="0"/>
        </a:p>
      </dgm:t>
    </dgm:pt>
    <dgm:pt modelId="{11490E1E-98FE-463D-99C0-4F25EC6F80F4}" type="parTrans" cxnId="{4615052B-0D06-4B70-9FEB-8AFF695C97E0}">
      <dgm:prSet/>
      <dgm:spPr/>
      <dgm:t>
        <a:bodyPr/>
        <a:lstStyle/>
        <a:p>
          <a:endParaRPr lang="zh-TW" altLang="en-US"/>
        </a:p>
      </dgm:t>
    </dgm:pt>
    <dgm:pt modelId="{72F91910-D2AC-4119-AC8F-2593F8C2136B}" type="sibTrans" cxnId="{4615052B-0D06-4B70-9FEB-8AFF695C97E0}">
      <dgm:prSet/>
      <dgm:spPr/>
      <dgm:t>
        <a:bodyPr/>
        <a:lstStyle/>
        <a:p>
          <a:endParaRPr lang="zh-TW" altLang="en-US"/>
        </a:p>
      </dgm:t>
    </dgm:pt>
    <dgm:pt modelId="{CD1D4348-BA6B-431E-A87A-A8DA81B863A4}">
      <dgm:prSet phldrT="[文字]"/>
      <dgm:spPr/>
      <dgm:t>
        <a:bodyPr/>
        <a:lstStyle/>
        <a:p>
          <a:r>
            <a:rPr lang="zh-TW" altLang="en-US" dirty="0" smtClean="0"/>
            <a:t>回答</a:t>
          </a:r>
          <a:endParaRPr lang="zh-TW" altLang="en-US" dirty="0"/>
        </a:p>
      </dgm:t>
    </dgm:pt>
    <dgm:pt modelId="{4EA20066-FFA6-4720-A186-AF6F5F1C63E2}" type="parTrans" cxnId="{2C334305-B4AF-4640-A90A-F5539CD89E4D}">
      <dgm:prSet/>
      <dgm:spPr/>
      <dgm:t>
        <a:bodyPr/>
        <a:lstStyle/>
        <a:p>
          <a:endParaRPr lang="zh-TW" altLang="en-US"/>
        </a:p>
      </dgm:t>
    </dgm:pt>
    <dgm:pt modelId="{6AD709FA-D080-486A-A0F9-CEF3E7DE838B}" type="sibTrans" cxnId="{2C334305-B4AF-4640-A90A-F5539CD89E4D}">
      <dgm:prSet/>
      <dgm:spPr/>
      <dgm:t>
        <a:bodyPr/>
        <a:lstStyle/>
        <a:p>
          <a:endParaRPr lang="zh-TW" altLang="en-US"/>
        </a:p>
      </dgm:t>
    </dgm:pt>
    <dgm:pt modelId="{20E97480-C45D-4C13-AAF0-C0D376C1F6F9}">
      <dgm:prSet phldrT="[文字]"/>
      <dgm:spPr/>
      <dgm:t>
        <a:bodyPr/>
        <a:lstStyle/>
        <a:p>
          <a:r>
            <a:rPr lang="zh-TW" altLang="en-US" dirty="0" smtClean="0"/>
            <a:t>點名</a:t>
          </a:r>
          <a:endParaRPr lang="zh-TW" altLang="en-US" dirty="0"/>
        </a:p>
      </dgm:t>
    </dgm:pt>
    <dgm:pt modelId="{44E4B128-F157-449F-A695-AC85476E9BBB}" type="parTrans" cxnId="{D83E39E8-72C5-4B9E-968C-1B1C161289C0}">
      <dgm:prSet/>
      <dgm:spPr/>
      <dgm:t>
        <a:bodyPr/>
        <a:lstStyle/>
        <a:p>
          <a:endParaRPr lang="zh-TW" altLang="en-US"/>
        </a:p>
      </dgm:t>
    </dgm:pt>
    <dgm:pt modelId="{490FBDB4-4074-4496-8C42-8C8287E06FE9}" type="sibTrans" cxnId="{D83E39E8-72C5-4B9E-968C-1B1C161289C0}">
      <dgm:prSet/>
      <dgm:spPr/>
      <dgm:t>
        <a:bodyPr/>
        <a:lstStyle/>
        <a:p>
          <a:endParaRPr lang="zh-TW" altLang="en-US"/>
        </a:p>
      </dgm:t>
    </dgm:pt>
    <dgm:pt modelId="{351A21B8-3FAB-4C34-B80F-309480D908E0}" type="pres">
      <dgm:prSet presAssocID="{D19B7BFD-626A-4A99-AAF7-C9F36DC9E52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A16AF71-6D64-457C-B3E0-54F95958A170}" type="pres">
      <dgm:prSet presAssocID="{DB74A553-5CE4-4509-BBC2-AAC045DAAD7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AB2AED-52A3-4D11-BD42-E56AD65A716E}" type="pres">
      <dgm:prSet presAssocID="{DB74A553-5CE4-4509-BBC2-AAC045DAAD7E}" presName="gear1srcNode" presStyleLbl="node1" presStyleIdx="0" presStyleCnt="3"/>
      <dgm:spPr/>
      <dgm:t>
        <a:bodyPr/>
        <a:lstStyle/>
        <a:p>
          <a:endParaRPr lang="zh-TW" altLang="en-US"/>
        </a:p>
      </dgm:t>
    </dgm:pt>
    <dgm:pt modelId="{D6ECC9B6-6471-4CBE-B4A3-B7369284B29D}" type="pres">
      <dgm:prSet presAssocID="{DB74A553-5CE4-4509-BBC2-AAC045DAAD7E}" presName="gear1dstNode" presStyleLbl="node1" presStyleIdx="0" presStyleCnt="3"/>
      <dgm:spPr/>
      <dgm:t>
        <a:bodyPr/>
        <a:lstStyle/>
        <a:p>
          <a:endParaRPr lang="zh-TW" altLang="en-US"/>
        </a:p>
      </dgm:t>
    </dgm:pt>
    <dgm:pt modelId="{A460F518-27E7-43E9-A73E-8A0DF676BD5F}" type="pres">
      <dgm:prSet presAssocID="{CD1D4348-BA6B-431E-A87A-A8DA81B863A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8488B8-A2C5-4B7F-991F-4FAA5D75863B}" type="pres">
      <dgm:prSet presAssocID="{CD1D4348-BA6B-431E-A87A-A8DA81B863A4}" presName="gear2srcNode" presStyleLbl="node1" presStyleIdx="1" presStyleCnt="3"/>
      <dgm:spPr/>
      <dgm:t>
        <a:bodyPr/>
        <a:lstStyle/>
        <a:p>
          <a:endParaRPr lang="zh-TW" altLang="en-US"/>
        </a:p>
      </dgm:t>
    </dgm:pt>
    <dgm:pt modelId="{37062BBD-0409-4B9F-A026-A03706438837}" type="pres">
      <dgm:prSet presAssocID="{CD1D4348-BA6B-431E-A87A-A8DA81B863A4}" presName="gear2dstNode" presStyleLbl="node1" presStyleIdx="1" presStyleCnt="3"/>
      <dgm:spPr/>
      <dgm:t>
        <a:bodyPr/>
        <a:lstStyle/>
        <a:p>
          <a:endParaRPr lang="zh-TW" altLang="en-US"/>
        </a:p>
      </dgm:t>
    </dgm:pt>
    <dgm:pt modelId="{32EA934A-25E3-48EB-ABAF-7350A7654DA2}" type="pres">
      <dgm:prSet presAssocID="{20E97480-C45D-4C13-AAF0-C0D376C1F6F9}" presName="gear3" presStyleLbl="node1" presStyleIdx="2" presStyleCnt="3"/>
      <dgm:spPr/>
      <dgm:t>
        <a:bodyPr/>
        <a:lstStyle/>
        <a:p>
          <a:endParaRPr lang="zh-TW" altLang="en-US"/>
        </a:p>
      </dgm:t>
    </dgm:pt>
    <dgm:pt modelId="{CB4D477E-04C0-435B-9431-8B075AD4E2EE}" type="pres">
      <dgm:prSet presAssocID="{20E97480-C45D-4C13-AAF0-C0D376C1F6F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10B808-6CC0-433E-A382-1D2F6905E455}" type="pres">
      <dgm:prSet presAssocID="{20E97480-C45D-4C13-AAF0-C0D376C1F6F9}" presName="gear3srcNode" presStyleLbl="node1" presStyleIdx="2" presStyleCnt="3"/>
      <dgm:spPr/>
      <dgm:t>
        <a:bodyPr/>
        <a:lstStyle/>
        <a:p>
          <a:endParaRPr lang="zh-TW" altLang="en-US"/>
        </a:p>
      </dgm:t>
    </dgm:pt>
    <dgm:pt modelId="{99FBD01E-B08E-47F2-A122-042B338EB60B}" type="pres">
      <dgm:prSet presAssocID="{20E97480-C45D-4C13-AAF0-C0D376C1F6F9}" presName="gear3dstNode" presStyleLbl="node1" presStyleIdx="2" presStyleCnt="3"/>
      <dgm:spPr/>
      <dgm:t>
        <a:bodyPr/>
        <a:lstStyle/>
        <a:p>
          <a:endParaRPr lang="zh-TW" altLang="en-US"/>
        </a:p>
      </dgm:t>
    </dgm:pt>
    <dgm:pt modelId="{56E60E7B-CE22-4A49-9017-A5889D18B8E4}" type="pres">
      <dgm:prSet presAssocID="{72F91910-D2AC-4119-AC8F-2593F8C2136B}" presName="connector1" presStyleLbl="sibTrans2D1" presStyleIdx="0" presStyleCnt="3"/>
      <dgm:spPr/>
      <dgm:t>
        <a:bodyPr/>
        <a:lstStyle/>
        <a:p>
          <a:endParaRPr lang="zh-TW" altLang="en-US"/>
        </a:p>
      </dgm:t>
    </dgm:pt>
    <dgm:pt modelId="{F120089B-19D9-479B-8D29-0B6F4E65338B}" type="pres">
      <dgm:prSet presAssocID="{6AD709FA-D080-486A-A0F9-CEF3E7DE838B}" presName="connector2" presStyleLbl="sibTrans2D1" presStyleIdx="1" presStyleCnt="3"/>
      <dgm:spPr/>
      <dgm:t>
        <a:bodyPr/>
        <a:lstStyle/>
        <a:p>
          <a:endParaRPr lang="zh-TW" altLang="en-US"/>
        </a:p>
      </dgm:t>
    </dgm:pt>
    <dgm:pt modelId="{CDEEBBCA-DC61-49FA-9551-F4258979F358}" type="pres">
      <dgm:prSet presAssocID="{490FBDB4-4074-4496-8C42-8C8287E06FE9}" presName="connector3" presStyleLbl="sibTrans2D1" presStyleIdx="2" presStyleCnt="3"/>
      <dgm:spPr/>
      <dgm:t>
        <a:bodyPr/>
        <a:lstStyle/>
        <a:p>
          <a:endParaRPr lang="zh-TW" altLang="en-US"/>
        </a:p>
      </dgm:t>
    </dgm:pt>
  </dgm:ptLst>
  <dgm:cxnLst>
    <dgm:cxn modelId="{56C0C156-943C-43FD-AF73-06FEBEBB5025}" type="presOf" srcId="{6AD709FA-D080-486A-A0F9-CEF3E7DE838B}" destId="{F120089B-19D9-479B-8D29-0B6F4E65338B}" srcOrd="0" destOrd="0" presId="urn:microsoft.com/office/officeart/2005/8/layout/gear1"/>
    <dgm:cxn modelId="{2C334305-B4AF-4640-A90A-F5539CD89E4D}" srcId="{D19B7BFD-626A-4A99-AAF7-C9F36DC9E524}" destId="{CD1D4348-BA6B-431E-A87A-A8DA81B863A4}" srcOrd="1" destOrd="0" parTransId="{4EA20066-FFA6-4720-A186-AF6F5F1C63E2}" sibTransId="{6AD709FA-D080-486A-A0F9-CEF3E7DE838B}"/>
    <dgm:cxn modelId="{D83E39E8-72C5-4B9E-968C-1B1C161289C0}" srcId="{D19B7BFD-626A-4A99-AAF7-C9F36DC9E524}" destId="{20E97480-C45D-4C13-AAF0-C0D376C1F6F9}" srcOrd="2" destOrd="0" parTransId="{44E4B128-F157-449F-A695-AC85476E9BBB}" sibTransId="{490FBDB4-4074-4496-8C42-8C8287E06FE9}"/>
    <dgm:cxn modelId="{7A86461A-F4F2-45E4-BDD0-B48B14F2E22C}" type="presOf" srcId="{CD1D4348-BA6B-431E-A87A-A8DA81B863A4}" destId="{37062BBD-0409-4B9F-A026-A03706438837}" srcOrd="2" destOrd="0" presId="urn:microsoft.com/office/officeart/2005/8/layout/gear1"/>
    <dgm:cxn modelId="{B6AB868E-CAB0-42EE-95CD-73C24B7BC425}" type="presOf" srcId="{20E97480-C45D-4C13-AAF0-C0D376C1F6F9}" destId="{32EA934A-25E3-48EB-ABAF-7350A7654DA2}" srcOrd="0" destOrd="0" presId="urn:microsoft.com/office/officeart/2005/8/layout/gear1"/>
    <dgm:cxn modelId="{67EC2C98-8833-4A7B-91D6-9A8F8E4EBAD4}" type="presOf" srcId="{DB74A553-5CE4-4509-BBC2-AAC045DAAD7E}" destId="{1A16AF71-6D64-457C-B3E0-54F95958A170}" srcOrd="0" destOrd="0" presId="urn:microsoft.com/office/officeart/2005/8/layout/gear1"/>
    <dgm:cxn modelId="{474446BE-A660-42F2-912D-BE35257FD5C0}" type="presOf" srcId="{72F91910-D2AC-4119-AC8F-2593F8C2136B}" destId="{56E60E7B-CE22-4A49-9017-A5889D18B8E4}" srcOrd="0" destOrd="0" presId="urn:microsoft.com/office/officeart/2005/8/layout/gear1"/>
    <dgm:cxn modelId="{D9326C89-C928-43E2-B142-A8A906420881}" type="presOf" srcId="{20E97480-C45D-4C13-AAF0-C0D376C1F6F9}" destId="{CB4D477E-04C0-435B-9431-8B075AD4E2EE}" srcOrd="1" destOrd="0" presId="urn:microsoft.com/office/officeart/2005/8/layout/gear1"/>
    <dgm:cxn modelId="{8C54BD9C-D394-4569-889B-FB4F4C6A449A}" type="presOf" srcId="{CD1D4348-BA6B-431E-A87A-A8DA81B863A4}" destId="{A460F518-27E7-43E9-A73E-8A0DF676BD5F}" srcOrd="0" destOrd="0" presId="urn:microsoft.com/office/officeart/2005/8/layout/gear1"/>
    <dgm:cxn modelId="{E2D164D1-C3C0-45FF-A92E-4120928391C0}" type="presOf" srcId="{DB74A553-5CE4-4509-BBC2-AAC045DAAD7E}" destId="{4FAB2AED-52A3-4D11-BD42-E56AD65A716E}" srcOrd="1" destOrd="0" presId="urn:microsoft.com/office/officeart/2005/8/layout/gear1"/>
    <dgm:cxn modelId="{34174CE5-3576-43B0-91F7-8FCF014FA0E9}" type="presOf" srcId="{CD1D4348-BA6B-431E-A87A-A8DA81B863A4}" destId="{DB8488B8-A2C5-4B7F-991F-4FAA5D75863B}" srcOrd="1" destOrd="0" presId="urn:microsoft.com/office/officeart/2005/8/layout/gear1"/>
    <dgm:cxn modelId="{F6FEB299-EF56-4A19-91EE-EC32C1876DA8}" type="presOf" srcId="{20E97480-C45D-4C13-AAF0-C0D376C1F6F9}" destId="{99FBD01E-B08E-47F2-A122-042B338EB60B}" srcOrd="3" destOrd="0" presId="urn:microsoft.com/office/officeart/2005/8/layout/gear1"/>
    <dgm:cxn modelId="{567691F9-5D00-4500-A448-F496649A43B6}" type="presOf" srcId="{490FBDB4-4074-4496-8C42-8C8287E06FE9}" destId="{CDEEBBCA-DC61-49FA-9551-F4258979F358}" srcOrd="0" destOrd="0" presId="urn:microsoft.com/office/officeart/2005/8/layout/gear1"/>
    <dgm:cxn modelId="{4615052B-0D06-4B70-9FEB-8AFF695C97E0}" srcId="{D19B7BFD-626A-4A99-AAF7-C9F36DC9E524}" destId="{DB74A553-5CE4-4509-BBC2-AAC045DAAD7E}" srcOrd="0" destOrd="0" parTransId="{11490E1E-98FE-463D-99C0-4F25EC6F80F4}" sibTransId="{72F91910-D2AC-4119-AC8F-2593F8C2136B}"/>
    <dgm:cxn modelId="{5837FEB4-B14D-4312-8DC6-6C2A1C911EA0}" type="presOf" srcId="{DB74A553-5CE4-4509-BBC2-AAC045DAAD7E}" destId="{D6ECC9B6-6471-4CBE-B4A3-B7369284B29D}" srcOrd="2" destOrd="0" presId="urn:microsoft.com/office/officeart/2005/8/layout/gear1"/>
    <dgm:cxn modelId="{AC8D07FE-4B83-4FBD-9B17-8A634B66F1E6}" type="presOf" srcId="{D19B7BFD-626A-4A99-AAF7-C9F36DC9E524}" destId="{351A21B8-3FAB-4C34-B80F-309480D908E0}" srcOrd="0" destOrd="0" presId="urn:microsoft.com/office/officeart/2005/8/layout/gear1"/>
    <dgm:cxn modelId="{9AEEFD1B-6398-4F7D-ABB6-44A14C985B93}" type="presOf" srcId="{20E97480-C45D-4C13-AAF0-C0D376C1F6F9}" destId="{3F10B808-6CC0-433E-A382-1D2F6905E455}" srcOrd="2" destOrd="0" presId="urn:microsoft.com/office/officeart/2005/8/layout/gear1"/>
    <dgm:cxn modelId="{FE2E8C2B-1F0B-414D-B2A1-6161E379F344}" type="presParOf" srcId="{351A21B8-3FAB-4C34-B80F-309480D908E0}" destId="{1A16AF71-6D64-457C-B3E0-54F95958A170}" srcOrd="0" destOrd="0" presId="urn:microsoft.com/office/officeart/2005/8/layout/gear1"/>
    <dgm:cxn modelId="{EE9FB88D-2D0E-4C61-9F6C-535B9912B157}" type="presParOf" srcId="{351A21B8-3FAB-4C34-B80F-309480D908E0}" destId="{4FAB2AED-52A3-4D11-BD42-E56AD65A716E}" srcOrd="1" destOrd="0" presId="urn:microsoft.com/office/officeart/2005/8/layout/gear1"/>
    <dgm:cxn modelId="{DC7D6321-B06F-4F1D-AF96-7B991A6FB846}" type="presParOf" srcId="{351A21B8-3FAB-4C34-B80F-309480D908E0}" destId="{D6ECC9B6-6471-4CBE-B4A3-B7369284B29D}" srcOrd="2" destOrd="0" presId="urn:microsoft.com/office/officeart/2005/8/layout/gear1"/>
    <dgm:cxn modelId="{DA6EF665-5614-47C8-9624-59136354C5C2}" type="presParOf" srcId="{351A21B8-3FAB-4C34-B80F-309480D908E0}" destId="{A460F518-27E7-43E9-A73E-8A0DF676BD5F}" srcOrd="3" destOrd="0" presId="urn:microsoft.com/office/officeart/2005/8/layout/gear1"/>
    <dgm:cxn modelId="{F546E506-F05F-4264-A138-35B5EA4689D9}" type="presParOf" srcId="{351A21B8-3FAB-4C34-B80F-309480D908E0}" destId="{DB8488B8-A2C5-4B7F-991F-4FAA5D75863B}" srcOrd="4" destOrd="0" presId="urn:microsoft.com/office/officeart/2005/8/layout/gear1"/>
    <dgm:cxn modelId="{CFA7054C-E892-4EB1-92BF-900BDA1E187A}" type="presParOf" srcId="{351A21B8-3FAB-4C34-B80F-309480D908E0}" destId="{37062BBD-0409-4B9F-A026-A03706438837}" srcOrd="5" destOrd="0" presId="urn:microsoft.com/office/officeart/2005/8/layout/gear1"/>
    <dgm:cxn modelId="{20675AE6-10D8-4E11-8D29-8C4D955E8684}" type="presParOf" srcId="{351A21B8-3FAB-4C34-B80F-309480D908E0}" destId="{32EA934A-25E3-48EB-ABAF-7350A7654DA2}" srcOrd="6" destOrd="0" presId="urn:microsoft.com/office/officeart/2005/8/layout/gear1"/>
    <dgm:cxn modelId="{8AEF526E-0705-471D-A269-A8C777120474}" type="presParOf" srcId="{351A21B8-3FAB-4C34-B80F-309480D908E0}" destId="{CB4D477E-04C0-435B-9431-8B075AD4E2EE}" srcOrd="7" destOrd="0" presId="urn:microsoft.com/office/officeart/2005/8/layout/gear1"/>
    <dgm:cxn modelId="{E608C88C-40E3-42D5-97AA-627494D07A7D}" type="presParOf" srcId="{351A21B8-3FAB-4C34-B80F-309480D908E0}" destId="{3F10B808-6CC0-433E-A382-1D2F6905E455}" srcOrd="8" destOrd="0" presId="urn:microsoft.com/office/officeart/2005/8/layout/gear1"/>
    <dgm:cxn modelId="{12EE9F3B-F6EF-4D75-801F-EBA9CE8646A8}" type="presParOf" srcId="{351A21B8-3FAB-4C34-B80F-309480D908E0}" destId="{99FBD01E-B08E-47F2-A122-042B338EB60B}" srcOrd="9" destOrd="0" presId="urn:microsoft.com/office/officeart/2005/8/layout/gear1"/>
    <dgm:cxn modelId="{25F2B2EE-B67B-4A7F-8EB9-FEB5D3606392}" type="presParOf" srcId="{351A21B8-3FAB-4C34-B80F-309480D908E0}" destId="{56E60E7B-CE22-4A49-9017-A5889D18B8E4}" srcOrd="10" destOrd="0" presId="urn:microsoft.com/office/officeart/2005/8/layout/gear1"/>
    <dgm:cxn modelId="{67EA6EB2-DB4F-41A3-9AE0-FD6F0D9BC1C4}" type="presParOf" srcId="{351A21B8-3FAB-4C34-B80F-309480D908E0}" destId="{F120089B-19D9-479B-8D29-0B6F4E65338B}" srcOrd="11" destOrd="0" presId="urn:microsoft.com/office/officeart/2005/8/layout/gear1"/>
    <dgm:cxn modelId="{61DE5F30-0A92-4D8F-A1C0-B618FC2EC42C}" type="presParOf" srcId="{351A21B8-3FAB-4C34-B80F-309480D908E0}" destId="{CDEEBBCA-DC61-49FA-9551-F4258979F3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16AF71-6D64-457C-B3E0-54F95958A170}">
      <dsp:nvSpPr>
        <dsp:cNvPr id="0" name=""/>
        <dsp:cNvSpPr/>
      </dsp:nvSpPr>
      <dsp:spPr>
        <a:xfrm>
          <a:off x="1332389" y="752382"/>
          <a:ext cx="919578" cy="919578"/>
        </a:xfrm>
        <a:prstGeom prst="gear9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發問</a:t>
          </a:r>
          <a:endParaRPr lang="zh-TW" altLang="en-US" sz="1100" kern="1200" dirty="0"/>
        </a:p>
      </dsp:txBody>
      <dsp:txXfrm>
        <a:off x="1332389" y="752382"/>
        <a:ext cx="919578" cy="919578"/>
      </dsp:txXfrm>
    </dsp:sp>
    <dsp:sp modelId="{A460F518-27E7-43E9-A73E-8A0DF676BD5F}">
      <dsp:nvSpPr>
        <dsp:cNvPr id="0" name=""/>
        <dsp:cNvSpPr/>
      </dsp:nvSpPr>
      <dsp:spPr>
        <a:xfrm>
          <a:off x="797362" y="535027"/>
          <a:ext cx="668784" cy="668784"/>
        </a:xfrm>
        <a:prstGeom prst="gear6">
          <a:avLst/>
        </a:prstGeom>
        <a:solidFill>
          <a:schemeClr val="accent2">
            <a:shade val="50000"/>
            <a:hueOff val="-27656"/>
            <a:satOff val="-5606"/>
            <a:lumOff val="30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回答</a:t>
          </a:r>
          <a:endParaRPr lang="zh-TW" altLang="en-US" sz="1100" kern="1200" dirty="0"/>
        </a:p>
      </dsp:txBody>
      <dsp:txXfrm>
        <a:off x="797362" y="535027"/>
        <a:ext cx="668784" cy="668784"/>
      </dsp:txXfrm>
    </dsp:sp>
    <dsp:sp modelId="{32EA934A-25E3-48EB-ABAF-7350A7654DA2}">
      <dsp:nvSpPr>
        <dsp:cNvPr id="0" name=""/>
        <dsp:cNvSpPr/>
      </dsp:nvSpPr>
      <dsp:spPr>
        <a:xfrm rot="20700000">
          <a:off x="1171950" y="73634"/>
          <a:ext cx="655271" cy="655271"/>
        </a:xfrm>
        <a:prstGeom prst="gear6">
          <a:avLst/>
        </a:prstGeom>
        <a:solidFill>
          <a:schemeClr val="accent2">
            <a:shade val="50000"/>
            <a:hueOff val="-27656"/>
            <a:satOff val="-5606"/>
            <a:lumOff val="30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點名</a:t>
          </a:r>
          <a:endParaRPr lang="zh-TW" altLang="en-US" sz="1100" kern="1200" dirty="0"/>
        </a:p>
      </dsp:txBody>
      <dsp:txXfrm>
        <a:off x="1315670" y="217354"/>
        <a:ext cx="367831" cy="367831"/>
      </dsp:txXfrm>
    </dsp:sp>
    <dsp:sp modelId="{56E60E7B-CE22-4A49-9017-A5889D18B8E4}">
      <dsp:nvSpPr>
        <dsp:cNvPr id="0" name=""/>
        <dsp:cNvSpPr/>
      </dsp:nvSpPr>
      <dsp:spPr>
        <a:xfrm>
          <a:off x="1237078" y="626979"/>
          <a:ext cx="1177059" cy="1177059"/>
        </a:xfrm>
        <a:prstGeom prst="circularArrow">
          <a:avLst>
            <a:gd name="adj1" fmla="val 4688"/>
            <a:gd name="adj2" fmla="val 299029"/>
            <a:gd name="adj3" fmla="val 2391463"/>
            <a:gd name="adj4" fmla="val 16162362"/>
            <a:gd name="adj5" fmla="val 5469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0089B-19D9-479B-8D29-0B6F4E65338B}">
      <dsp:nvSpPr>
        <dsp:cNvPr id="0" name=""/>
        <dsp:cNvSpPr/>
      </dsp:nvSpPr>
      <dsp:spPr>
        <a:xfrm>
          <a:off x="678922" y="397875"/>
          <a:ext cx="855207" cy="85520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shade val="90000"/>
            <a:hueOff val="-27334"/>
            <a:satOff val="-4629"/>
            <a:lumOff val="214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EBBCA-DC61-49FA-9551-F4258979F358}">
      <dsp:nvSpPr>
        <dsp:cNvPr id="0" name=""/>
        <dsp:cNvSpPr/>
      </dsp:nvSpPr>
      <dsp:spPr>
        <a:xfrm>
          <a:off x="1020378" y="-59069"/>
          <a:ext cx="922085" cy="92208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shade val="90000"/>
            <a:hueOff val="-27334"/>
            <a:satOff val="-4629"/>
            <a:lumOff val="214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F54-3DDD-41E2-9A1E-6DB44DF0F0AD}" type="datetimeFigureOut">
              <a:rPr lang="zh-TW" altLang="en-US" smtClean="0"/>
              <a:pPr/>
              <a:t>2012/12/8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B561-7E2B-41F0-934E-6E603E4268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F54-3DDD-41E2-9A1E-6DB44DF0F0AD}" type="datetimeFigureOut">
              <a:rPr lang="zh-TW" altLang="en-US" smtClean="0"/>
              <a:pPr/>
              <a:t>2012/12/8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B561-7E2B-41F0-934E-6E603E4268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F54-3DDD-41E2-9A1E-6DB44DF0F0AD}" type="datetimeFigureOut">
              <a:rPr lang="zh-TW" altLang="en-US" smtClean="0"/>
              <a:pPr/>
              <a:t>2012/12/8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B561-7E2B-41F0-934E-6E603E4268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F54-3DDD-41E2-9A1E-6DB44DF0F0AD}" type="datetimeFigureOut">
              <a:rPr lang="zh-TW" altLang="en-US" smtClean="0"/>
              <a:pPr/>
              <a:t>2012/12/8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B561-7E2B-41F0-934E-6E603E4268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F54-3DDD-41E2-9A1E-6DB44DF0F0AD}" type="datetimeFigureOut">
              <a:rPr lang="zh-TW" altLang="en-US" smtClean="0"/>
              <a:pPr/>
              <a:t>2012/12/8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B561-7E2B-41F0-934E-6E603E4268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F54-3DDD-41E2-9A1E-6DB44DF0F0AD}" type="datetimeFigureOut">
              <a:rPr lang="zh-TW" altLang="en-US" smtClean="0"/>
              <a:pPr/>
              <a:t>2012/12/8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B561-7E2B-41F0-934E-6E603E4268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F54-3DDD-41E2-9A1E-6DB44DF0F0AD}" type="datetimeFigureOut">
              <a:rPr lang="zh-TW" altLang="en-US" smtClean="0"/>
              <a:pPr/>
              <a:t>2012/12/8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B561-7E2B-41F0-934E-6E603E4268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F54-3DDD-41E2-9A1E-6DB44DF0F0AD}" type="datetimeFigureOut">
              <a:rPr lang="zh-TW" altLang="en-US" smtClean="0"/>
              <a:pPr/>
              <a:t>2012/12/8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B561-7E2B-41F0-934E-6E603E4268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F54-3DDD-41E2-9A1E-6DB44DF0F0AD}" type="datetimeFigureOut">
              <a:rPr lang="zh-TW" altLang="en-US" smtClean="0"/>
              <a:pPr/>
              <a:t>2012/12/8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B561-7E2B-41F0-934E-6E603E4268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F54-3DDD-41E2-9A1E-6DB44DF0F0AD}" type="datetimeFigureOut">
              <a:rPr lang="zh-TW" altLang="en-US" smtClean="0"/>
              <a:pPr/>
              <a:t>2012/12/8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B561-7E2B-41F0-934E-6E603E4268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F54-3DDD-41E2-9A1E-6DB44DF0F0AD}" type="datetimeFigureOut">
              <a:rPr lang="zh-TW" altLang="en-US" smtClean="0"/>
              <a:pPr/>
              <a:t>2012/12/8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B561-7E2B-41F0-934E-6E603E4268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4F54-3DDD-41E2-9A1E-6DB44DF0F0AD}" type="datetimeFigureOut">
              <a:rPr lang="zh-TW" altLang="en-US" smtClean="0"/>
              <a:pPr/>
              <a:t>2012/12/8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B561-7E2B-41F0-934E-6E603E4268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diagramLayout" Target="../diagrams/layout1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fluidui.com/editor/live/preview/p_KciGoTOuS30iCpwBQwZmU6eGwDLxZwPz.13522576293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TechTA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12/8</a:t>
            </a:r>
            <a:r>
              <a:rPr lang="zh-TW" altLang="en-US" dirty="0" smtClean="0"/>
              <a:t> </a:t>
            </a:r>
            <a:r>
              <a:rPr lang="en-US" altLang="zh-TW" dirty="0" smtClean="0"/>
              <a:t>talk with mom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額外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傳訊息</a:t>
            </a:r>
            <a:endParaRPr lang="en-US" altLang="zh-TW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 flipV="1">
            <a:off x="0" y="980728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3" name="Picture 9" descr="girl idea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252970"/>
            <a:ext cx="1384748" cy="1384748"/>
          </a:xfrm>
          <a:prstGeom prst="rect">
            <a:avLst/>
          </a:prstGeom>
          <a:noFill/>
        </p:spPr>
      </p:pic>
      <p:pic>
        <p:nvPicPr>
          <p:cNvPr id="1031" name="Picture 7" descr="girl beauty consultant indicat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040" y="1484784"/>
            <a:ext cx="1563053" cy="1563053"/>
          </a:xfrm>
          <a:prstGeom prst="rect">
            <a:avLst/>
          </a:prstGeom>
          <a:noFill/>
        </p:spPr>
      </p:pic>
      <p:pic>
        <p:nvPicPr>
          <p:cNvPr id="1026" name="Picture 2" descr="iPhone Black W1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6389" y="2205156"/>
            <a:ext cx="830849" cy="830849"/>
          </a:xfrm>
          <a:prstGeom prst="rect">
            <a:avLst/>
          </a:prstGeom>
          <a:noFill/>
        </p:spPr>
      </p:pic>
      <p:pic>
        <p:nvPicPr>
          <p:cNvPr id="1028" name="Picture 4" descr="smartphone android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90901" y="3907854"/>
            <a:ext cx="916837" cy="916837"/>
          </a:xfrm>
          <a:prstGeom prst="rect">
            <a:avLst/>
          </a:prstGeom>
          <a:noFill/>
        </p:spPr>
      </p:pic>
      <p:pic>
        <p:nvPicPr>
          <p:cNvPr id="1039" name="Picture 15" descr="baby idea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29" y="5086645"/>
            <a:ext cx="1113302" cy="1113302"/>
          </a:xfrm>
          <a:prstGeom prst="rect">
            <a:avLst/>
          </a:prstGeom>
          <a:noFill/>
        </p:spPr>
      </p:pic>
      <p:pic>
        <p:nvPicPr>
          <p:cNvPr id="1041" name="Picture 17" descr="call, cell, mobile, phone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7366" y="5610552"/>
            <a:ext cx="593885" cy="593885"/>
          </a:xfrm>
          <a:prstGeom prst="rect">
            <a:avLst/>
          </a:prstGeom>
          <a:noFill/>
        </p:spPr>
      </p:pic>
      <p:pic>
        <p:nvPicPr>
          <p:cNvPr id="1045" name="Picture 21" descr="Slide Show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68855" y="1943203"/>
            <a:ext cx="3798326" cy="3798326"/>
          </a:xfrm>
          <a:prstGeom prst="rect">
            <a:avLst/>
          </a:prstGeom>
          <a:noFill/>
        </p:spPr>
      </p:pic>
      <p:pic>
        <p:nvPicPr>
          <p:cNvPr id="1037" name="Picture 13" descr="Man Black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719" y="5021157"/>
            <a:ext cx="1637209" cy="1637209"/>
          </a:xfrm>
          <a:prstGeom prst="rect">
            <a:avLst/>
          </a:prstGeom>
          <a:noFill/>
        </p:spPr>
      </p:pic>
      <p:cxnSp>
        <p:nvCxnSpPr>
          <p:cNvPr id="17" name="直線單箭頭接點 16"/>
          <p:cNvCxnSpPr/>
          <p:nvPr/>
        </p:nvCxnSpPr>
        <p:spPr>
          <a:xfrm>
            <a:off x="2438715" y="2729063"/>
            <a:ext cx="1768186" cy="327442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504203" y="4824691"/>
            <a:ext cx="1768186" cy="916838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2438715" y="4038831"/>
            <a:ext cx="1833675" cy="196465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 rot="417497">
            <a:off x="5006114" y="2777376"/>
            <a:ext cx="1899163" cy="33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What is B2B?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 rot="417497">
            <a:off x="5044536" y="3177375"/>
            <a:ext cx="2054988" cy="97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A.Bbcall</a:t>
            </a:r>
            <a:r>
              <a:rPr lang="en-US" altLang="zh-TW" sz="1400" dirty="0" smtClean="0"/>
              <a:t>   </a:t>
            </a:r>
          </a:p>
          <a:p>
            <a:r>
              <a:rPr lang="en-US" altLang="zh-TW" sz="1400" dirty="0" err="1" smtClean="0"/>
              <a:t>B.Business</a:t>
            </a:r>
            <a:r>
              <a:rPr lang="en-US" altLang="zh-TW" sz="1400" dirty="0" smtClean="0"/>
              <a:t> to business</a:t>
            </a:r>
          </a:p>
          <a:p>
            <a:r>
              <a:rPr lang="en-US" altLang="zh-TW" sz="1400" dirty="0" err="1" smtClean="0"/>
              <a:t>C.Banz</a:t>
            </a:r>
            <a:r>
              <a:rPr lang="en-US" altLang="zh-TW" sz="1400" dirty="0" smtClean="0"/>
              <a:t> &amp; BMW</a:t>
            </a:r>
          </a:p>
          <a:p>
            <a:r>
              <a:rPr lang="en-US" altLang="zh-TW" sz="1400" dirty="0" err="1" smtClean="0"/>
              <a:t>D.Angry</a:t>
            </a:r>
            <a:r>
              <a:rPr lang="en-US" altLang="zh-TW" sz="1400" dirty="0" smtClean="0"/>
              <a:t> Bird</a:t>
            </a:r>
            <a:endParaRPr lang="zh-TW" altLang="en-US" sz="1400" dirty="0"/>
          </a:p>
        </p:txBody>
      </p:sp>
      <p:sp>
        <p:nvSpPr>
          <p:cNvPr id="29" name="橢圓 28"/>
          <p:cNvSpPr/>
          <p:nvPr/>
        </p:nvSpPr>
        <p:spPr>
          <a:xfrm>
            <a:off x="2766157" y="2139668"/>
            <a:ext cx="668830" cy="6688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30" name="橢圓 29"/>
          <p:cNvSpPr/>
          <p:nvPr/>
        </p:nvSpPr>
        <p:spPr>
          <a:xfrm>
            <a:off x="2831645" y="3383947"/>
            <a:ext cx="668830" cy="6688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31" name="橢圓 30"/>
          <p:cNvSpPr/>
          <p:nvPr/>
        </p:nvSpPr>
        <p:spPr>
          <a:xfrm>
            <a:off x="2897134" y="4562738"/>
            <a:ext cx="668830" cy="6688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</a:t>
            </a:r>
            <a:endParaRPr lang="zh-TW" altLang="en-US" sz="2800" dirty="0"/>
          </a:p>
        </p:txBody>
      </p:sp>
      <p:pic>
        <p:nvPicPr>
          <p:cNvPr id="32" name="Picture 7" descr="girl beauty consultant indicate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60948" y="3383947"/>
            <a:ext cx="589395" cy="589395"/>
          </a:xfrm>
          <a:prstGeom prst="rect">
            <a:avLst/>
          </a:prstGeom>
          <a:noFill/>
        </p:spPr>
      </p:pic>
      <p:sp>
        <p:nvSpPr>
          <p:cNvPr id="34" name="橢圓 33"/>
          <p:cNvSpPr/>
          <p:nvPr/>
        </p:nvSpPr>
        <p:spPr>
          <a:xfrm>
            <a:off x="7088390" y="3645901"/>
            <a:ext cx="378985" cy="27589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pic>
        <p:nvPicPr>
          <p:cNvPr id="36" name="Picture 9" descr="girl idea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95460" y="3973342"/>
            <a:ext cx="523907" cy="523907"/>
          </a:xfrm>
          <a:prstGeom prst="rect">
            <a:avLst/>
          </a:prstGeom>
          <a:noFill/>
        </p:spPr>
      </p:pic>
      <p:sp>
        <p:nvSpPr>
          <p:cNvPr id="37" name="橢圓 36"/>
          <p:cNvSpPr/>
          <p:nvPr/>
        </p:nvSpPr>
        <p:spPr>
          <a:xfrm>
            <a:off x="7088390" y="4235296"/>
            <a:ext cx="392930" cy="2619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pic>
        <p:nvPicPr>
          <p:cNvPr id="38" name="Picture 15" descr="baby idea icon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60948" y="4562738"/>
            <a:ext cx="392930" cy="392930"/>
          </a:xfrm>
          <a:prstGeom prst="rect">
            <a:avLst/>
          </a:prstGeom>
          <a:noFill/>
        </p:spPr>
      </p:pic>
      <p:sp>
        <p:nvSpPr>
          <p:cNvPr id="40" name="橢圓 39"/>
          <p:cNvSpPr/>
          <p:nvPr/>
        </p:nvSpPr>
        <p:spPr>
          <a:xfrm>
            <a:off x="7088390" y="4693715"/>
            <a:ext cx="392930" cy="2619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</a:t>
            </a:r>
            <a:endParaRPr lang="zh-TW" altLang="en-US" sz="2800" dirty="0"/>
          </a:p>
        </p:txBody>
      </p:sp>
      <p:pic>
        <p:nvPicPr>
          <p:cNvPr id="1047" name="Picture 23" descr="analytics, bars, chart, graph, seo, statistics, stats ic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57413" y="2401621"/>
            <a:ext cx="650395" cy="650396"/>
          </a:xfrm>
          <a:prstGeom prst="rect">
            <a:avLst/>
          </a:prstGeom>
          <a:noFill/>
        </p:spPr>
      </p:pic>
      <p:sp>
        <p:nvSpPr>
          <p:cNvPr id="43" name="文字方塊 42"/>
          <p:cNvSpPr txBox="1"/>
          <p:nvPr/>
        </p:nvSpPr>
        <p:spPr>
          <a:xfrm rot="825689">
            <a:off x="6891925" y="2860040"/>
            <a:ext cx="851349" cy="33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B C D</a:t>
            </a:r>
            <a:endParaRPr lang="zh-TW" altLang="en-US" dirty="0"/>
          </a:p>
        </p:txBody>
      </p:sp>
      <p:sp>
        <p:nvSpPr>
          <p:cNvPr id="46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 err="1" smtClean="0">
                <a:latin typeface="Bernard MT Condensed" pitchFamily="18" charset="0"/>
              </a:rPr>
              <a:t>TechTA</a:t>
            </a:r>
            <a:r>
              <a:rPr lang="en-US" altLang="zh-TW" dirty="0" smtClean="0">
                <a:latin typeface="Bernard MT Condensed" pitchFamily="18" charset="0"/>
              </a:rPr>
              <a:t> New Teaching </a:t>
            </a:r>
            <a:r>
              <a:rPr lang="en-US" altLang="zh-TW" dirty="0" err="1" smtClean="0">
                <a:latin typeface="Bernard MT Condensed" pitchFamily="18" charset="0"/>
              </a:rPr>
              <a:t>Enviroment</a:t>
            </a:r>
            <a:endParaRPr lang="zh-TW" altLang="en-US" dirty="0">
              <a:latin typeface="Bernard MT Condensed" pitchFamily="18" charset="0"/>
            </a:endParaRPr>
          </a:p>
        </p:txBody>
      </p:sp>
      <p:graphicFrame>
        <p:nvGraphicFramePr>
          <p:cNvPr id="47" name="資料庫圖表 46"/>
          <p:cNvGraphicFramePr/>
          <p:nvPr/>
        </p:nvGraphicFramePr>
        <p:xfrm>
          <a:off x="3419872" y="4941168"/>
          <a:ext cx="283197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539552" cy="4525963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098" name="Picture 2" descr="dedicated, hosting, serv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2232248" cy="2232248"/>
          </a:xfrm>
          <a:prstGeom prst="rect">
            <a:avLst/>
          </a:prstGeom>
          <a:noFill/>
        </p:spPr>
      </p:pic>
      <p:pic>
        <p:nvPicPr>
          <p:cNvPr id="4100" name="Picture 4" descr="dedicated, hosting, serv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132856"/>
            <a:ext cx="2297832" cy="2297832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395536" y="429309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WebSocket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15816" y="43651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Web Server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6444208" y="764704"/>
            <a:ext cx="1682198" cy="1563053"/>
            <a:chOff x="5652120" y="1268760"/>
            <a:chExt cx="1682198" cy="1563053"/>
          </a:xfrm>
        </p:grpSpPr>
        <p:pic>
          <p:nvPicPr>
            <p:cNvPr id="8" name="Picture 7" descr="girl beauty consultant indicate 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52120" y="1268760"/>
              <a:ext cx="1563053" cy="1563053"/>
            </a:xfrm>
            <a:prstGeom prst="rect">
              <a:avLst/>
            </a:prstGeom>
            <a:noFill/>
          </p:spPr>
        </p:pic>
        <p:pic>
          <p:nvPicPr>
            <p:cNvPr id="9" name="Picture 2" descr="iPhone Black W1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03469" y="1989132"/>
              <a:ext cx="830849" cy="830849"/>
            </a:xfrm>
            <a:prstGeom prst="rect">
              <a:avLst/>
            </a:prstGeom>
            <a:noFill/>
          </p:spPr>
        </p:pic>
      </p:grpSp>
      <p:grpSp>
        <p:nvGrpSpPr>
          <p:cNvPr id="14" name="群組 13"/>
          <p:cNvGrpSpPr/>
          <p:nvPr/>
        </p:nvGrpSpPr>
        <p:grpSpPr>
          <a:xfrm>
            <a:off x="7375814" y="1916832"/>
            <a:ext cx="1768186" cy="1571721"/>
            <a:chOff x="539552" y="3252970"/>
            <a:chExt cx="1768186" cy="1571721"/>
          </a:xfrm>
        </p:grpSpPr>
        <p:pic>
          <p:nvPicPr>
            <p:cNvPr id="12" name="Picture 9" descr="girl idea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9552" y="3252970"/>
              <a:ext cx="1384748" cy="1384748"/>
            </a:xfrm>
            <a:prstGeom prst="rect">
              <a:avLst/>
            </a:prstGeom>
            <a:noFill/>
          </p:spPr>
        </p:pic>
        <p:pic>
          <p:nvPicPr>
            <p:cNvPr id="13" name="Picture 4" descr="smartphone android 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90901" y="3907854"/>
              <a:ext cx="916837" cy="916837"/>
            </a:xfrm>
            <a:prstGeom prst="rect">
              <a:avLst/>
            </a:prstGeom>
            <a:noFill/>
          </p:spPr>
        </p:pic>
      </p:grpSp>
      <p:grpSp>
        <p:nvGrpSpPr>
          <p:cNvPr id="18" name="群組 17"/>
          <p:cNvGrpSpPr/>
          <p:nvPr/>
        </p:nvGrpSpPr>
        <p:grpSpPr>
          <a:xfrm>
            <a:off x="5724128" y="2276872"/>
            <a:ext cx="1368152" cy="1152128"/>
            <a:chOff x="5076056" y="2204864"/>
            <a:chExt cx="1800200" cy="1584177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 l="56305" t="13300" r="2351" b="34901"/>
            <a:stretch>
              <a:fillRect/>
            </a:stretch>
          </p:blipFill>
          <p:spPr bwMode="auto">
            <a:xfrm>
              <a:off x="5076056" y="2204864"/>
              <a:ext cx="1736950" cy="1224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2" name="Picture 6" descr="browser, chrome, google, logo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24128" y="2996952"/>
              <a:ext cx="792087" cy="792088"/>
            </a:xfrm>
            <a:prstGeom prst="rect">
              <a:avLst/>
            </a:prstGeom>
            <a:noFill/>
          </p:spPr>
        </p:pic>
        <p:pic>
          <p:nvPicPr>
            <p:cNvPr id="4104" name="Picture 8" descr="browser, internet explorer, microsoft ic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44208" y="3356992"/>
              <a:ext cx="432048" cy="432049"/>
            </a:xfrm>
            <a:prstGeom prst="rect">
              <a:avLst/>
            </a:prstGeom>
            <a:noFill/>
          </p:spPr>
        </p:pic>
      </p:grpSp>
      <p:grpSp>
        <p:nvGrpSpPr>
          <p:cNvPr id="19" name="群組 18"/>
          <p:cNvGrpSpPr/>
          <p:nvPr/>
        </p:nvGrpSpPr>
        <p:grpSpPr>
          <a:xfrm>
            <a:off x="6084168" y="4653136"/>
            <a:ext cx="1800200" cy="1584177"/>
            <a:chOff x="5076056" y="2204864"/>
            <a:chExt cx="1800200" cy="1584177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10" cstate="print"/>
            <a:srcRect l="56305" t="13300" r="2351" b="34901"/>
            <a:stretch>
              <a:fillRect/>
            </a:stretch>
          </p:blipFill>
          <p:spPr bwMode="auto">
            <a:xfrm>
              <a:off x="5076056" y="2204864"/>
              <a:ext cx="1736950" cy="1224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6" descr="browser, chrome, google, logo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24128" y="2996952"/>
              <a:ext cx="792087" cy="792088"/>
            </a:xfrm>
            <a:prstGeom prst="rect">
              <a:avLst/>
            </a:prstGeom>
            <a:noFill/>
          </p:spPr>
        </p:pic>
        <p:pic>
          <p:nvPicPr>
            <p:cNvPr id="22" name="Picture 8" descr="browser, internet explorer, microsoft icon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444208" y="3356992"/>
              <a:ext cx="432048" cy="432049"/>
            </a:xfrm>
            <a:prstGeom prst="rect">
              <a:avLst/>
            </a:prstGeom>
            <a:noFill/>
          </p:spPr>
        </p:pic>
      </p:grpSp>
      <p:pic>
        <p:nvPicPr>
          <p:cNvPr id="10" name="Picture 13" descr="Man Black icon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6296" y="4509120"/>
            <a:ext cx="1637209" cy="1637209"/>
          </a:xfrm>
          <a:prstGeom prst="rect">
            <a:avLst/>
          </a:prstGeom>
          <a:noFill/>
        </p:spPr>
      </p:pic>
      <p:cxnSp>
        <p:nvCxnSpPr>
          <p:cNvPr id="24" name="直線單箭頭接點 23"/>
          <p:cNvCxnSpPr/>
          <p:nvPr/>
        </p:nvCxnSpPr>
        <p:spPr>
          <a:xfrm>
            <a:off x="4572000" y="3933056"/>
            <a:ext cx="1008112" cy="108012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588224" y="63093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Teacher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660232" y="3501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Student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572000" y="2780928"/>
            <a:ext cx="1008112" cy="28803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弧形接點 40"/>
          <p:cNvCxnSpPr/>
          <p:nvPr/>
        </p:nvCxnSpPr>
        <p:spPr>
          <a:xfrm rot="10800000" flipV="1">
            <a:off x="1475656" y="1412776"/>
            <a:ext cx="4824536" cy="1152128"/>
          </a:xfrm>
          <a:prstGeom prst="curvedConnector3">
            <a:avLst>
              <a:gd name="adj1" fmla="val 100001"/>
            </a:avLst>
          </a:prstGeom>
          <a:ln w="762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4100" idx="1"/>
          </p:cNvCxnSpPr>
          <p:nvPr/>
        </p:nvCxnSpPr>
        <p:spPr>
          <a:xfrm>
            <a:off x="1979712" y="3281772"/>
            <a:ext cx="72008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611560" y="4941168"/>
            <a:ext cx="57606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小</a:t>
            </a:r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2555776" y="4941168"/>
            <a:ext cx="72008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學甲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419872" y="4941168"/>
            <a:ext cx="72008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大包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524328" y="908720"/>
            <a:ext cx="72008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油切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28384" y="3501008"/>
            <a:ext cx="72008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豆漿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028384" y="3933056"/>
            <a:ext cx="72008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瓶子</a:t>
            </a:r>
            <a:endParaRPr lang="zh-TW" altLang="en-US" dirty="0"/>
          </a:p>
        </p:txBody>
      </p:sp>
      <p:pic>
        <p:nvPicPr>
          <p:cNvPr id="4110" name="Picture 14" descr="database ic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71800" y="5517232"/>
            <a:ext cx="1219200" cy="1219201"/>
          </a:xfrm>
          <a:prstGeom prst="rect">
            <a:avLst/>
          </a:prstGeom>
          <a:noFill/>
        </p:spPr>
      </p:pic>
      <p:sp>
        <p:nvSpPr>
          <p:cNvPr id="64" name="文字方塊 63"/>
          <p:cNvSpPr txBox="1"/>
          <p:nvPr/>
        </p:nvSpPr>
        <p:spPr>
          <a:xfrm>
            <a:off x="4499992" y="213285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web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860032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web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IOS/Android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56612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hlinkClick r:id="rId2"/>
              </a:rPr>
              <a:t>https://www.fluidui.com/editor/live/preview/p_KciGoTOuS30iCpwBQwZmU6eGwDLxZwPz.1352257629366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40266" t="26504" r="39751" b="22898"/>
          <a:stretch>
            <a:fillRect/>
          </a:stretch>
        </p:blipFill>
        <p:spPr bwMode="auto">
          <a:xfrm>
            <a:off x="1979712" y="1844824"/>
            <a:ext cx="237626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l="40572" t="26914" r="40050" b="22489"/>
          <a:stretch>
            <a:fillRect/>
          </a:stretch>
        </p:blipFill>
        <p:spPr bwMode="auto">
          <a:xfrm>
            <a:off x="4499992" y="1844824"/>
            <a:ext cx="230425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Desktop/Web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l="56305" t="13300" r="2351" b="34901"/>
          <a:stretch>
            <a:fillRect/>
          </a:stretch>
        </p:blipFill>
        <p:spPr bwMode="auto">
          <a:xfrm>
            <a:off x="971600" y="1268760"/>
            <a:ext cx="756084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 Model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99709"/>
            <a:ext cx="5256584" cy="530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乘號 3"/>
          <p:cNvSpPr/>
          <p:nvPr/>
        </p:nvSpPr>
        <p:spPr>
          <a:xfrm>
            <a:off x="6228184" y="5661248"/>
            <a:ext cx="1656184" cy="1080120"/>
          </a:xfrm>
          <a:prstGeom prst="mathMultiply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6156176" y="4437112"/>
            <a:ext cx="1656184" cy="1080120"/>
          </a:xfrm>
          <a:prstGeom prst="mathMultiply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WebServer</a:t>
            </a:r>
            <a:r>
              <a:rPr lang="en-US" altLang="zh-TW" dirty="0" smtClean="0"/>
              <a:t>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1.LoginAccount</a:t>
            </a:r>
          </a:p>
          <a:p>
            <a:r>
              <a:rPr lang="en-US" altLang="zh-TW" dirty="0" smtClean="0"/>
              <a:t>2.Logout</a:t>
            </a:r>
          </a:p>
          <a:p>
            <a:r>
              <a:rPr lang="en-US" altLang="zh-TW" dirty="0" smtClean="0"/>
              <a:t>3.UpdateAccount</a:t>
            </a:r>
          </a:p>
          <a:p>
            <a:r>
              <a:rPr lang="en-US" altLang="zh-TW" dirty="0" smtClean="0"/>
              <a:t>4.GetAccountInfo</a:t>
            </a:r>
          </a:p>
          <a:p>
            <a:r>
              <a:rPr lang="en-US" altLang="zh-TW" dirty="0" smtClean="0"/>
              <a:t>5.GetCourseByAccount</a:t>
            </a:r>
          </a:p>
          <a:p>
            <a:r>
              <a:rPr lang="en-US" altLang="zh-TW" dirty="0" smtClean="0"/>
              <a:t>6.GetRoomByAccountByCourse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定位在即時互動上  課後部分少</a:t>
            </a:r>
            <a:endParaRPr lang="en-US" altLang="zh-TW" dirty="0" smtClean="0"/>
          </a:p>
          <a:p>
            <a:r>
              <a:rPr lang="en-US" altLang="zh-TW" dirty="0" smtClean="0"/>
              <a:t>2.ER?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吸引人？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12/8</a:t>
            </a:r>
            <a:r>
              <a:rPr lang="zh-TW" altLang="en-US" dirty="0" smtClean="0"/>
              <a:t> </a:t>
            </a:r>
            <a:r>
              <a:rPr lang="en-US" altLang="zh-TW" dirty="0" smtClean="0"/>
              <a:t>talk with mom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重點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 即時測驗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學生發現自己的盲點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老師了解學生學習</a:t>
            </a:r>
            <a:r>
              <a:rPr lang="zh-TW" altLang="en-US" dirty="0" smtClean="0"/>
              <a:t>的狀況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目標用戶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國高中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大學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細項</a:t>
            </a:r>
            <a:r>
              <a:rPr lang="en-US" altLang="zh-TW" dirty="0" smtClean="0"/>
              <a:t>:</a:t>
            </a:r>
            <a:r>
              <a:rPr lang="zh-TW" altLang="en-US" dirty="0" smtClean="0"/>
              <a:t>最多錯誤問題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問題回答速度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zh-TW" altLang="en-US" dirty="0" smtClean="0"/>
              <a:t>          統計學生正確次數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 統計</a:t>
            </a:r>
            <a:r>
              <a:rPr lang="zh-TW" altLang="en-US" dirty="0" smtClean="0"/>
              <a:t>學生</a:t>
            </a:r>
            <a:r>
              <a:rPr lang="zh-TW" altLang="en-US" dirty="0" smtClean="0"/>
              <a:t>最快回答次數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zh-TW" altLang="en-US" dirty="0" smtClean="0"/>
              <a:t>          統計點名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 早到點名</a:t>
            </a:r>
            <a:endParaRPr lang="en-US" altLang="zh-TW" dirty="0" smtClean="0"/>
          </a:p>
          <a:p>
            <a:r>
              <a:rPr lang="zh-TW" altLang="en-US" dirty="0" smtClean="0"/>
              <a:t>           </a:t>
            </a:r>
            <a:endParaRPr lang="en-US" altLang="zh-TW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147</Words>
  <Application>Microsoft Office PowerPoint</Application>
  <PresentationFormat>如螢幕大小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TechTA</vt:lpstr>
      <vt:lpstr>TechTA New Teaching Enviroment</vt:lpstr>
      <vt:lpstr>系統架構</vt:lpstr>
      <vt:lpstr>IOS/Android</vt:lpstr>
      <vt:lpstr>Desktop/Web</vt:lpstr>
      <vt:lpstr>ER Model</vt:lpstr>
      <vt:lpstr>WebServer API</vt:lpstr>
      <vt:lpstr>投影片 8</vt:lpstr>
      <vt:lpstr>12/8 talk with mom</vt:lpstr>
      <vt:lpstr>12/8 talk with mom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</dc:creator>
  <cp:lastModifiedBy>jack</cp:lastModifiedBy>
  <cp:revision>84</cp:revision>
  <dcterms:created xsi:type="dcterms:W3CDTF">2012-10-25T05:02:14Z</dcterms:created>
  <dcterms:modified xsi:type="dcterms:W3CDTF">2012-12-09T03:06:46Z</dcterms:modified>
</cp:coreProperties>
</file>