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2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1F30-EB90-41A4-B820-8730DA1EB079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6011-1982-45D4-93BB-AD2B6317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d-finders.org/abou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2219049"/>
            <a:ext cx="4791075" cy="4076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565" y="365125"/>
            <a:ext cx="11489635" cy="1325563"/>
          </a:xfrm>
        </p:spPr>
        <p:txBody>
          <a:bodyPr>
            <a:normAutofit/>
          </a:bodyPr>
          <a:lstStyle/>
          <a:p>
            <a:r>
              <a:rPr lang="es-MX" dirty="0" err="1"/>
              <a:t>E</a:t>
            </a:r>
            <a:r>
              <a:rPr lang="es-MX" dirty="0" err="1" smtClean="0"/>
              <a:t>stimating</a:t>
            </a:r>
            <a:r>
              <a:rPr lang="es-MX" dirty="0" smtClean="0"/>
              <a:t> </a:t>
            </a:r>
            <a:r>
              <a:rPr lang="es-MX" dirty="0" err="1" smtClean="0"/>
              <a:t>food</a:t>
            </a:r>
            <a:r>
              <a:rPr lang="es-MX" dirty="0" smtClean="0"/>
              <a:t> </a:t>
            </a:r>
            <a:r>
              <a:rPr lang="es-MX" dirty="0" err="1" smtClean="0"/>
              <a:t>waste</a:t>
            </a:r>
            <a:r>
              <a:rPr lang="es-MX" dirty="0" smtClean="0"/>
              <a:t> of </a:t>
            </a:r>
            <a:r>
              <a:rPr lang="es-MX" dirty="0" err="1" smtClean="0"/>
              <a:t>grocery</a:t>
            </a:r>
            <a:r>
              <a:rPr lang="es-MX" dirty="0" smtClean="0"/>
              <a:t> </a:t>
            </a:r>
            <a:r>
              <a:rPr lang="es-MX" dirty="0" err="1" smtClean="0"/>
              <a:t>stores</a:t>
            </a:r>
            <a:r>
              <a:rPr lang="es-MX" dirty="0" smtClean="0"/>
              <a:t> in Raleigh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9081" y="353070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78336" y="596803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2683" y="4993213"/>
            <a:ext cx="70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Wake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24000" y="38034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Durham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9081" y="1769169"/>
            <a:ext cx="468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1170 grocery stores listed in  four main counties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75" y="1945736"/>
            <a:ext cx="4261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US  we throw  away 13 billion pounds of food at grocery stores, restaurants, and vendors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48775" y="4490874"/>
            <a:ext cx="4261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saved food potential in the RTP area from groceries alone?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6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waste come from?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Liability</a:t>
            </a:r>
          </a:p>
          <a:p>
            <a:endParaRPr lang="en-US" sz="4000" dirty="0" smtClean="0"/>
          </a:p>
          <a:p>
            <a:r>
              <a:rPr lang="en-US" sz="4000" dirty="0" smtClean="0"/>
              <a:t>Logistics</a:t>
            </a:r>
          </a:p>
          <a:p>
            <a:r>
              <a:rPr lang="en-US" dirty="0" smtClean="0"/>
              <a:t>Overstock</a:t>
            </a:r>
          </a:p>
          <a:p>
            <a:r>
              <a:rPr lang="en-US" dirty="0" smtClean="0"/>
              <a:t>Woo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partnerships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41" y="2312918"/>
            <a:ext cx="3971925" cy="3981450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645426" y="2051119"/>
            <a:ext cx="46846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11 types of store with different waste and partnership potential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01747" y="3737113"/>
            <a:ext cx="591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participate in donation already</a:t>
            </a:r>
          </a:p>
          <a:p>
            <a:r>
              <a:rPr lang="en-US" dirty="0" smtClean="0"/>
              <a:t>Some need alternative programs (what to do with breweries)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3814"/>
          </a:xfrm>
        </p:spPr>
        <p:txBody>
          <a:bodyPr>
            <a:normAutofit/>
          </a:bodyPr>
          <a:lstStyle/>
          <a:p>
            <a:r>
              <a:rPr lang="en-US" dirty="0" smtClean="0"/>
              <a:t>Success stories: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2"/>
              </a:rPr>
              <a:t>Food Finders </a:t>
            </a:r>
            <a:r>
              <a:rPr lang="en-US" dirty="0" smtClean="0"/>
              <a:t>and United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1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Estimating food waste of grocery stores in Raleigh</vt:lpstr>
      <vt:lpstr>Where does waste come from?</vt:lpstr>
      <vt:lpstr>Considerations for partnerships</vt:lpstr>
      <vt:lpstr>Success stories:  Food Finders and United Way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M. Maldonado</dc:creator>
  <cp:lastModifiedBy>Miguel M. Maldonado</cp:lastModifiedBy>
  <cp:revision>10</cp:revision>
  <dcterms:created xsi:type="dcterms:W3CDTF">2015-11-08T15:17:00Z</dcterms:created>
  <dcterms:modified xsi:type="dcterms:W3CDTF">2015-11-08T18:01:08Z</dcterms:modified>
</cp:coreProperties>
</file>