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70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39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1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48811D-9F27-47F9-8D46-D8FDFA6278CA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90EF-0CAC-406C-B3B1-DECE9629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9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NC Produce to People in Need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question: How do people in unstable food situations have access to fresh produce?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7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and Nutritious Food 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284" y="5266230"/>
            <a:ext cx="9842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-Where are panties, banks and grocery stores? </a:t>
            </a:r>
          </a:p>
          <a:p>
            <a:r>
              <a:rPr lang="en-US" dirty="0" smtClean="0"/>
              <a:t>-Which counties each food bank is serving?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31" y="1166089"/>
            <a:ext cx="6787779" cy="42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5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 Density and Farmers Markets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4660927"/>
            <a:ext cx="10126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-We looked at NCDA what’s in season: Selections were used for what was available</a:t>
            </a:r>
          </a:p>
          <a:p>
            <a:endParaRPr lang="en-US" sz="1600" dirty="0"/>
          </a:p>
          <a:p>
            <a:r>
              <a:rPr lang="en-US" sz="1600" i="1" dirty="0" smtClean="0"/>
              <a:t>Farms = potential source for banks/pantries.</a:t>
            </a:r>
          </a:p>
          <a:p>
            <a:r>
              <a:rPr lang="en-US" sz="1600" i="1" dirty="0" smtClean="0"/>
              <a:t>Where are foods grown and where are they available? </a:t>
            </a:r>
          </a:p>
          <a:p>
            <a:r>
              <a:rPr lang="en-US" sz="16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40" y="1228789"/>
            <a:ext cx="5544301" cy="3273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372" y="3031958"/>
            <a:ext cx="794898" cy="1097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10811" y="2404045"/>
            <a:ext cx="2156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*Dot size indicates diversity in availability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1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439" y="1740513"/>
            <a:ext cx="102034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-We have a lot of opportunities to gather more data around crops and agriculture</a:t>
            </a:r>
          </a:p>
          <a:p>
            <a:r>
              <a:rPr lang="en-US" sz="2000" dirty="0" smtClean="0"/>
              <a:t>-inventory information from banks/pantries </a:t>
            </a:r>
          </a:p>
          <a:p>
            <a:r>
              <a:rPr lang="en-US" sz="2000" dirty="0" smtClean="0"/>
              <a:t>-Does poverty always indicate food insecurity?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Bigger question: Since we have a strong agricultural sector in NC, can we use our produce to feed our people?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687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1257</TotalTime>
  <Words>147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Getting NC Produce to People in Need</vt:lpstr>
      <vt:lpstr>Fresh and Nutritious Food Sources</vt:lpstr>
      <vt:lpstr>Farm Density and Farmers Markets</vt:lpstr>
      <vt:lpstr>Insights and Future Work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question: </dc:title>
  <dc:creator>Anuja Acharya (anuachar)</dc:creator>
  <cp:lastModifiedBy>Anuja Acharya (anuachar)</cp:lastModifiedBy>
  <cp:revision>10</cp:revision>
  <dcterms:created xsi:type="dcterms:W3CDTF">2015-11-07T21:25:09Z</dcterms:created>
  <dcterms:modified xsi:type="dcterms:W3CDTF">2015-11-08T18:22:13Z</dcterms:modified>
</cp:coreProperties>
</file>