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9144000" cy="5143500"/>
  <p:embeddedFontLst>
    <p:embeddedFont>
      <p:font typeface="Tahoma"/>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Tahoma-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Tahom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1: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ca146ab7d_0_0: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g2aca146ab7d_0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a9bfc96c6_0_2: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a9bfc96c6_0_2: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1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592a84490f_0_42: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592a84490f_0_42: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592a84490f_0_5: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g2592a84490f_0_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592a84490f_0_3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592a84490f_0_33: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2: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4: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592a84490f_0_4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592a84490f_0_48: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5: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14e6d577a_0_15: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g2314e6d577a_0_15: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e84dbb755_0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8e84dbb755_0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2"/>
          <p:cNvSpPr txBox="1"/>
          <p:nvPr>
            <p:ph type="title"/>
          </p:nvPr>
        </p:nvSpPr>
        <p:spPr>
          <a:xfrm>
            <a:off x="768096" y="438912"/>
            <a:ext cx="7290054" cy="1124712"/>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ph idx="1" type="body"/>
          </p:nvPr>
        </p:nvSpPr>
        <p:spPr>
          <a:xfrm>
            <a:off x="768096" y="1714500"/>
            <a:ext cx="7290055" cy="301752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15" name="Google Shape;15;p2"/>
          <p:cNvSpPr txBox="1"/>
          <p:nvPr>
            <p:ph idx="10" type="dt"/>
          </p:nvPr>
        </p:nvSpPr>
        <p:spPr>
          <a:xfrm>
            <a:off x="768097" y="4853028"/>
            <a:ext cx="1615607" cy="2057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1" type="ftr"/>
          </p:nvPr>
        </p:nvSpPr>
        <p:spPr>
          <a:xfrm>
            <a:off x="3632200" y="4853028"/>
            <a:ext cx="4426094" cy="20574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2" type="sldNum"/>
          </p:nvPr>
        </p:nvSpPr>
        <p:spPr>
          <a:xfrm>
            <a:off x="8128000" y="4853028"/>
            <a:ext cx="730250" cy="20574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768096" y="438912"/>
            <a:ext cx="7290054" cy="1124712"/>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2904364" y="-421768"/>
            <a:ext cx="3017520" cy="7290055"/>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79" name="Google Shape;79;p11"/>
          <p:cNvSpPr txBox="1"/>
          <p:nvPr>
            <p:ph idx="10" type="dt"/>
          </p:nvPr>
        </p:nvSpPr>
        <p:spPr>
          <a:xfrm>
            <a:off x="768097" y="4853028"/>
            <a:ext cx="1615607" cy="2057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3632200" y="4853028"/>
            <a:ext cx="4426094" cy="20574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1"/>
          <p:cNvSpPr txBox="1"/>
          <p:nvPr>
            <p:ph idx="12" type="sldNum"/>
          </p:nvPr>
        </p:nvSpPr>
        <p:spPr>
          <a:xfrm>
            <a:off x="8128000" y="4853028"/>
            <a:ext cx="730250" cy="20574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txBox="1"/>
          <p:nvPr>
            <p:ph type="title"/>
          </p:nvPr>
        </p:nvSpPr>
        <p:spPr>
          <a:xfrm rot="5400000">
            <a:off x="5500689" y="1614488"/>
            <a:ext cx="4057650" cy="1971675"/>
          </a:xfrm>
          <a:prstGeom prst="rect">
            <a:avLst/>
          </a:prstGeom>
          <a:noFill/>
          <a:ln>
            <a:noFill/>
          </a:ln>
        </p:spPr>
        <p:txBody>
          <a:bodyPr anchorCtr="0" anchor="ctr" bIns="91425" lIns="45700" spcFirstLastPara="1" rIns="45700" wrap="square" tIns="91425">
            <a:normAutofit/>
          </a:bodyPr>
          <a:lstStyle>
            <a:lvl1pPr lvl="0" algn="l">
              <a:lnSpc>
                <a:spcPct val="8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 type="body"/>
          </p:nvPr>
        </p:nvSpPr>
        <p:spPr>
          <a:xfrm rot="5400000">
            <a:off x="1557339" y="-242887"/>
            <a:ext cx="4057650" cy="5686425"/>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85" name="Google Shape;85;p12"/>
          <p:cNvSpPr txBox="1"/>
          <p:nvPr>
            <p:ph idx="10" type="dt"/>
          </p:nvPr>
        </p:nvSpPr>
        <p:spPr>
          <a:xfrm>
            <a:off x="768097" y="4853028"/>
            <a:ext cx="1615607" cy="2057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2"/>
          <p:cNvSpPr txBox="1"/>
          <p:nvPr>
            <p:ph idx="11" type="ftr"/>
          </p:nvPr>
        </p:nvSpPr>
        <p:spPr>
          <a:xfrm>
            <a:off x="3632200" y="4853028"/>
            <a:ext cx="4426094" cy="20574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2"/>
          <p:cNvSpPr txBox="1"/>
          <p:nvPr>
            <p:ph idx="12" type="sldNum"/>
          </p:nvPr>
        </p:nvSpPr>
        <p:spPr>
          <a:xfrm>
            <a:off x="8128000" y="4853028"/>
            <a:ext cx="730250" cy="20574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88" name="Google Shape;88;p12"/>
          <p:cNvCxnSpPr/>
          <p:nvPr/>
        </p:nvCxnSpPr>
        <p:spPr>
          <a:xfrm rot="10800000">
            <a:off x="7543800" y="44447"/>
            <a:ext cx="0" cy="6858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3"/>
          <p:cNvSpPr txBox="1"/>
          <p:nvPr>
            <p:ph type="title"/>
          </p:nvPr>
        </p:nvSpPr>
        <p:spPr>
          <a:xfrm>
            <a:off x="768096" y="438912"/>
            <a:ext cx="7290054" cy="1124712"/>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0" type="dt"/>
          </p:nvPr>
        </p:nvSpPr>
        <p:spPr>
          <a:xfrm>
            <a:off x="768097" y="4853028"/>
            <a:ext cx="1615607" cy="2057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3632200" y="4853028"/>
            <a:ext cx="4426094" cy="20574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8128000" y="4853028"/>
            <a:ext cx="730250" cy="20574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3" name="Shape 23"/>
        <p:cNvGrpSpPr/>
        <p:nvPr/>
      </p:nvGrpSpPr>
      <p:grpSpPr>
        <a:xfrm>
          <a:off x="0" y="0"/>
          <a:ext cx="0" cy="0"/>
          <a:chOff x="0" y="0"/>
          <a:chExt cx="0" cy="0"/>
        </a:xfrm>
      </p:grpSpPr>
      <p:sp>
        <p:nvSpPr>
          <p:cNvPr id="24" name="Google Shape;24;p4"/>
          <p:cNvSpPr/>
          <p:nvPr/>
        </p:nvSpPr>
        <p:spPr>
          <a:xfrm>
            <a:off x="0" y="0"/>
            <a:ext cx="9144000" cy="3429001"/>
          </a:xfrm>
          <a:prstGeom prst="rect">
            <a:avLst/>
          </a:prstGeom>
          <a:solidFill>
            <a:srgbClr val="1482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
          <p:cNvSpPr/>
          <p:nvPr/>
        </p:nvSpPr>
        <p:spPr>
          <a:xfrm>
            <a:off x="-1" y="0"/>
            <a:ext cx="9144000" cy="3429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
          <p:cNvSpPr txBox="1"/>
          <p:nvPr>
            <p:ph type="ctrTitle"/>
          </p:nvPr>
        </p:nvSpPr>
        <p:spPr>
          <a:xfrm>
            <a:off x="342900" y="3720103"/>
            <a:ext cx="5829300" cy="109728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3750"/>
              <a:buFont typeface="Twentieth Century"/>
              <a:buNone/>
              <a:defRPr sz="375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subTitle"/>
          </p:nvPr>
        </p:nvSpPr>
        <p:spPr>
          <a:xfrm>
            <a:off x="6457950" y="3720103"/>
            <a:ext cx="2400300" cy="109728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350"/>
              <a:buNone/>
              <a:defRPr sz="1350">
                <a:solidFill>
                  <a:srgbClr val="0C0C0C"/>
                </a:solidFill>
              </a:defRPr>
            </a:lvl1pPr>
            <a:lvl2pPr lvl="1" algn="ctr">
              <a:lnSpc>
                <a:spcPct val="90000"/>
              </a:lnSpc>
              <a:spcBef>
                <a:spcPts val="150"/>
              </a:spcBef>
              <a:spcAft>
                <a:spcPts val="0"/>
              </a:spcAft>
              <a:buSzPts val="1350"/>
              <a:buNone/>
              <a:defRPr sz="1350"/>
            </a:lvl2pPr>
            <a:lvl3pPr lvl="2" algn="ctr">
              <a:lnSpc>
                <a:spcPct val="90000"/>
              </a:lnSpc>
              <a:spcBef>
                <a:spcPts val="300"/>
              </a:spcBef>
              <a:spcAft>
                <a:spcPts val="0"/>
              </a:spcAft>
              <a:buSzPts val="1350"/>
              <a:buNone/>
              <a:defRPr sz="1350"/>
            </a:lvl3pPr>
            <a:lvl4pPr lvl="3" algn="ctr">
              <a:lnSpc>
                <a:spcPct val="90000"/>
              </a:lnSpc>
              <a:spcBef>
                <a:spcPts val="300"/>
              </a:spcBef>
              <a:spcAft>
                <a:spcPts val="0"/>
              </a:spcAft>
              <a:buSzPts val="1350"/>
              <a:buNone/>
              <a:defRPr sz="1350"/>
            </a:lvl4pPr>
            <a:lvl5pPr lvl="4" algn="ctr">
              <a:lnSpc>
                <a:spcPct val="90000"/>
              </a:lnSpc>
              <a:spcBef>
                <a:spcPts val="300"/>
              </a:spcBef>
              <a:spcAft>
                <a:spcPts val="0"/>
              </a:spcAft>
              <a:buSzPts val="1350"/>
              <a:buNone/>
              <a:defRPr sz="1350"/>
            </a:lvl5pPr>
            <a:lvl6pPr lvl="5" algn="ctr">
              <a:lnSpc>
                <a:spcPct val="90000"/>
              </a:lnSpc>
              <a:spcBef>
                <a:spcPts val="300"/>
              </a:spcBef>
              <a:spcAft>
                <a:spcPts val="0"/>
              </a:spcAft>
              <a:buSzPts val="1350"/>
              <a:buNone/>
              <a:defRPr sz="1350"/>
            </a:lvl6pPr>
            <a:lvl7pPr lvl="6" algn="ctr">
              <a:lnSpc>
                <a:spcPct val="90000"/>
              </a:lnSpc>
              <a:spcBef>
                <a:spcPts val="300"/>
              </a:spcBef>
              <a:spcAft>
                <a:spcPts val="0"/>
              </a:spcAft>
              <a:buSzPts val="1350"/>
              <a:buNone/>
              <a:defRPr sz="1350"/>
            </a:lvl7pPr>
            <a:lvl8pPr lvl="7" algn="ctr">
              <a:lnSpc>
                <a:spcPct val="90000"/>
              </a:lnSpc>
              <a:spcBef>
                <a:spcPts val="300"/>
              </a:spcBef>
              <a:spcAft>
                <a:spcPts val="0"/>
              </a:spcAft>
              <a:buSzPts val="1350"/>
              <a:buNone/>
              <a:defRPr sz="1350"/>
            </a:lvl8pPr>
            <a:lvl9pPr lvl="8" algn="ctr">
              <a:lnSpc>
                <a:spcPct val="90000"/>
              </a:lnSpc>
              <a:spcBef>
                <a:spcPts val="300"/>
              </a:spcBef>
              <a:spcAft>
                <a:spcPts val="300"/>
              </a:spcAft>
              <a:buSzPts val="1350"/>
              <a:buNone/>
              <a:defRPr sz="1350"/>
            </a:lvl9pPr>
          </a:lstStyle>
          <a:p/>
        </p:txBody>
      </p:sp>
      <p:sp>
        <p:nvSpPr>
          <p:cNvPr id="28" name="Google Shape;28;p4"/>
          <p:cNvSpPr txBox="1"/>
          <p:nvPr>
            <p:ph idx="10" type="dt"/>
          </p:nvPr>
        </p:nvSpPr>
        <p:spPr>
          <a:xfrm>
            <a:off x="768097" y="4853028"/>
            <a:ext cx="1615607" cy="2057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3632200" y="4853028"/>
            <a:ext cx="4426094" cy="20574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8128000" y="4853028"/>
            <a:ext cx="730250" cy="20574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31" name="Google Shape;31;p4"/>
          <p:cNvCxnSpPr/>
          <p:nvPr/>
        </p:nvCxnSpPr>
        <p:spPr>
          <a:xfrm rot="10800000">
            <a:off x="6290132" y="3948080"/>
            <a:ext cx="0" cy="6858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2" name="Shape 32"/>
        <p:cNvGrpSpPr/>
        <p:nvPr/>
      </p:nvGrpSpPr>
      <p:grpSpPr>
        <a:xfrm>
          <a:off x="0" y="0"/>
          <a:ext cx="0" cy="0"/>
          <a:chOff x="0" y="0"/>
          <a:chExt cx="0" cy="0"/>
        </a:xfrm>
      </p:grpSpPr>
      <p:sp>
        <p:nvSpPr>
          <p:cNvPr id="33" name="Google Shape;33;p5"/>
          <p:cNvSpPr/>
          <p:nvPr/>
        </p:nvSpPr>
        <p:spPr>
          <a:xfrm>
            <a:off x="0" y="0"/>
            <a:ext cx="9144000" cy="3429001"/>
          </a:xfrm>
          <a:prstGeom prst="rect">
            <a:avLst/>
          </a:prstGeom>
          <a:solidFill>
            <a:srgbClr val="1D9A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
          <p:cNvSpPr/>
          <p:nvPr/>
        </p:nvSpPr>
        <p:spPr>
          <a:xfrm>
            <a:off x="-1" y="0"/>
            <a:ext cx="9144000" cy="3429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txBox="1"/>
          <p:nvPr>
            <p:ph type="title"/>
          </p:nvPr>
        </p:nvSpPr>
        <p:spPr>
          <a:xfrm>
            <a:off x="342900" y="3720103"/>
            <a:ext cx="5829300" cy="109728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3750"/>
              <a:buFont typeface="Twentieth Century"/>
              <a:buNone/>
              <a:defRPr b="0" sz="375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 type="body"/>
          </p:nvPr>
        </p:nvSpPr>
        <p:spPr>
          <a:xfrm>
            <a:off x="6457950" y="3720103"/>
            <a:ext cx="2400300" cy="109728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350"/>
              <a:buNone/>
              <a:defRPr sz="1350">
                <a:solidFill>
                  <a:srgbClr val="0C0C0C"/>
                </a:solidFill>
              </a:defRPr>
            </a:lvl1pPr>
            <a:lvl2pPr indent="-228600" lvl="1" marL="914400" algn="l">
              <a:lnSpc>
                <a:spcPct val="90000"/>
              </a:lnSpc>
              <a:spcBef>
                <a:spcPts val="150"/>
              </a:spcBef>
              <a:spcAft>
                <a:spcPts val="0"/>
              </a:spcAft>
              <a:buSzPts val="1350"/>
              <a:buNone/>
              <a:defRPr sz="135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050"/>
              <a:buNone/>
              <a:defRPr sz="1050">
                <a:solidFill>
                  <a:srgbClr val="888888"/>
                </a:solidFill>
              </a:defRPr>
            </a:lvl4pPr>
            <a:lvl5pPr indent="-228600" lvl="4" marL="2286000" algn="l">
              <a:lnSpc>
                <a:spcPct val="90000"/>
              </a:lnSpc>
              <a:spcBef>
                <a:spcPts val="300"/>
              </a:spcBef>
              <a:spcAft>
                <a:spcPts val="0"/>
              </a:spcAft>
              <a:buSzPts val="1050"/>
              <a:buNone/>
              <a:defRPr sz="1050">
                <a:solidFill>
                  <a:srgbClr val="888888"/>
                </a:solidFill>
              </a:defRPr>
            </a:lvl5pPr>
            <a:lvl6pPr indent="-228600" lvl="5" marL="2743200" algn="l">
              <a:lnSpc>
                <a:spcPct val="90000"/>
              </a:lnSpc>
              <a:spcBef>
                <a:spcPts val="300"/>
              </a:spcBef>
              <a:spcAft>
                <a:spcPts val="0"/>
              </a:spcAft>
              <a:buSzPts val="1050"/>
              <a:buNone/>
              <a:defRPr sz="1050">
                <a:solidFill>
                  <a:srgbClr val="888888"/>
                </a:solidFill>
              </a:defRPr>
            </a:lvl6pPr>
            <a:lvl7pPr indent="-228600" lvl="6" marL="3200400" algn="l">
              <a:lnSpc>
                <a:spcPct val="90000"/>
              </a:lnSpc>
              <a:spcBef>
                <a:spcPts val="300"/>
              </a:spcBef>
              <a:spcAft>
                <a:spcPts val="0"/>
              </a:spcAft>
              <a:buSzPts val="1050"/>
              <a:buNone/>
              <a:defRPr sz="1050">
                <a:solidFill>
                  <a:srgbClr val="888888"/>
                </a:solidFill>
              </a:defRPr>
            </a:lvl7pPr>
            <a:lvl8pPr indent="-228600" lvl="7" marL="3657600" algn="l">
              <a:lnSpc>
                <a:spcPct val="90000"/>
              </a:lnSpc>
              <a:spcBef>
                <a:spcPts val="300"/>
              </a:spcBef>
              <a:spcAft>
                <a:spcPts val="0"/>
              </a:spcAft>
              <a:buSzPts val="1050"/>
              <a:buNone/>
              <a:defRPr sz="1050">
                <a:solidFill>
                  <a:srgbClr val="888888"/>
                </a:solidFill>
              </a:defRPr>
            </a:lvl8pPr>
            <a:lvl9pPr indent="-228600" lvl="8" marL="4114800" algn="l">
              <a:lnSpc>
                <a:spcPct val="90000"/>
              </a:lnSpc>
              <a:spcBef>
                <a:spcPts val="300"/>
              </a:spcBef>
              <a:spcAft>
                <a:spcPts val="300"/>
              </a:spcAft>
              <a:buSzPts val="1050"/>
              <a:buNone/>
              <a:defRPr sz="1050">
                <a:solidFill>
                  <a:srgbClr val="888888"/>
                </a:solidFill>
              </a:defRPr>
            </a:lvl9pPr>
          </a:lstStyle>
          <a:p/>
        </p:txBody>
      </p:sp>
      <p:sp>
        <p:nvSpPr>
          <p:cNvPr id="37" name="Google Shape;37;p5"/>
          <p:cNvSpPr txBox="1"/>
          <p:nvPr>
            <p:ph idx="10" type="dt"/>
          </p:nvPr>
        </p:nvSpPr>
        <p:spPr>
          <a:xfrm>
            <a:off x="768097" y="4853028"/>
            <a:ext cx="1615607" cy="2057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3632200" y="4853028"/>
            <a:ext cx="4426094" cy="20574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8128000" y="4853028"/>
            <a:ext cx="730250" cy="20574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40" name="Google Shape;40;p5"/>
          <p:cNvCxnSpPr/>
          <p:nvPr/>
        </p:nvCxnSpPr>
        <p:spPr>
          <a:xfrm rot="10800000">
            <a:off x="6290132" y="3948080"/>
            <a:ext cx="0" cy="6858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768096" y="438912"/>
            <a:ext cx="7290054" cy="1124712"/>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768095" y="1714500"/>
            <a:ext cx="3566160" cy="301752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44" name="Google Shape;44;p6"/>
          <p:cNvSpPr txBox="1"/>
          <p:nvPr>
            <p:ph idx="2" type="body"/>
          </p:nvPr>
        </p:nvSpPr>
        <p:spPr>
          <a:xfrm>
            <a:off x="4491990" y="1714500"/>
            <a:ext cx="3566160" cy="301752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45" name="Google Shape;45;p6"/>
          <p:cNvSpPr txBox="1"/>
          <p:nvPr>
            <p:ph idx="10" type="dt"/>
          </p:nvPr>
        </p:nvSpPr>
        <p:spPr>
          <a:xfrm>
            <a:off x="768097" y="4853028"/>
            <a:ext cx="1615607" cy="2057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3632200" y="4853028"/>
            <a:ext cx="4426094" cy="20574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8128000" y="4853028"/>
            <a:ext cx="730250" cy="20574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7"/>
          <p:cNvSpPr txBox="1"/>
          <p:nvPr>
            <p:ph type="title"/>
          </p:nvPr>
        </p:nvSpPr>
        <p:spPr>
          <a:xfrm>
            <a:off x="768096" y="438912"/>
            <a:ext cx="7290054" cy="1124712"/>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 type="body"/>
          </p:nvPr>
        </p:nvSpPr>
        <p:spPr>
          <a:xfrm>
            <a:off x="768096" y="1634727"/>
            <a:ext cx="3566160" cy="61722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1725"/>
              <a:buNone/>
              <a:defRPr b="0" sz="1725"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150"/>
              </a:spcBef>
              <a:spcAft>
                <a:spcPts val="0"/>
              </a:spcAft>
              <a:buSzPts val="1500"/>
              <a:buNone/>
              <a:defRPr b="1" sz="1500"/>
            </a:lvl2pPr>
            <a:lvl3pPr indent="-228600" lvl="2" marL="1371600" algn="l">
              <a:lnSpc>
                <a:spcPct val="90000"/>
              </a:lnSpc>
              <a:spcBef>
                <a:spcPts val="300"/>
              </a:spcBef>
              <a:spcAft>
                <a:spcPts val="0"/>
              </a:spcAft>
              <a:buSzPts val="1350"/>
              <a:buNone/>
              <a:defRPr b="1" sz="1350"/>
            </a:lvl3pPr>
            <a:lvl4pPr indent="-228600" lvl="3" marL="1828800" algn="l">
              <a:lnSpc>
                <a:spcPct val="90000"/>
              </a:lnSpc>
              <a:spcBef>
                <a:spcPts val="300"/>
              </a:spcBef>
              <a:spcAft>
                <a:spcPts val="0"/>
              </a:spcAft>
              <a:buSzPts val="1200"/>
              <a:buNone/>
              <a:defRPr b="1" sz="1200"/>
            </a:lvl4pPr>
            <a:lvl5pPr indent="-228600" lvl="4" marL="2286000" algn="l">
              <a:lnSpc>
                <a:spcPct val="90000"/>
              </a:lnSpc>
              <a:spcBef>
                <a:spcPts val="300"/>
              </a:spcBef>
              <a:spcAft>
                <a:spcPts val="0"/>
              </a:spcAft>
              <a:buSzPts val="1200"/>
              <a:buNone/>
              <a:defRPr b="1" sz="1200"/>
            </a:lvl5pPr>
            <a:lvl6pPr indent="-228600" lvl="5" marL="2743200" algn="l">
              <a:lnSpc>
                <a:spcPct val="90000"/>
              </a:lnSpc>
              <a:spcBef>
                <a:spcPts val="300"/>
              </a:spcBef>
              <a:spcAft>
                <a:spcPts val="0"/>
              </a:spcAft>
              <a:buSzPts val="1200"/>
              <a:buNone/>
              <a:defRPr b="1" sz="1200"/>
            </a:lvl6pPr>
            <a:lvl7pPr indent="-228600" lvl="6" marL="3200400" algn="l">
              <a:lnSpc>
                <a:spcPct val="90000"/>
              </a:lnSpc>
              <a:spcBef>
                <a:spcPts val="300"/>
              </a:spcBef>
              <a:spcAft>
                <a:spcPts val="0"/>
              </a:spcAft>
              <a:buSzPts val="1200"/>
              <a:buNone/>
              <a:defRPr b="1" sz="1200"/>
            </a:lvl7pPr>
            <a:lvl8pPr indent="-228600" lvl="7" marL="3657600" algn="l">
              <a:lnSpc>
                <a:spcPct val="90000"/>
              </a:lnSpc>
              <a:spcBef>
                <a:spcPts val="300"/>
              </a:spcBef>
              <a:spcAft>
                <a:spcPts val="0"/>
              </a:spcAft>
              <a:buSzPts val="1200"/>
              <a:buNone/>
              <a:defRPr b="1" sz="1200"/>
            </a:lvl8pPr>
            <a:lvl9pPr indent="-228600" lvl="8" marL="4114800" algn="l">
              <a:lnSpc>
                <a:spcPct val="90000"/>
              </a:lnSpc>
              <a:spcBef>
                <a:spcPts val="300"/>
              </a:spcBef>
              <a:spcAft>
                <a:spcPts val="300"/>
              </a:spcAft>
              <a:buSzPts val="1200"/>
              <a:buNone/>
              <a:defRPr b="1" sz="1200"/>
            </a:lvl9pPr>
          </a:lstStyle>
          <a:p/>
        </p:txBody>
      </p:sp>
      <p:sp>
        <p:nvSpPr>
          <p:cNvPr id="51" name="Google Shape;51;p7"/>
          <p:cNvSpPr txBox="1"/>
          <p:nvPr>
            <p:ph idx="2" type="body"/>
          </p:nvPr>
        </p:nvSpPr>
        <p:spPr>
          <a:xfrm>
            <a:off x="768096" y="2225841"/>
            <a:ext cx="3566160" cy="2506179"/>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52" name="Google Shape;52;p7"/>
          <p:cNvSpPr txBox="1"/>
          <p:nvPr>
            <p:ph idx="3" type="body"/>
          </p:nvPr>
        </p:nvSpPr>
        <p:spPr>
          <a:xfrm>
            <a:off x="4493166" y="1634727"/>
            <a:ext cx="3566160" cy="61722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1725"/>
              <a:buNone/>
              <a:defRPr b="0" sz="1725"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150"/>
              </a:spcBef>
              <a:spcAft>
                <a:spcPts val="0"/>
              </a:spcAft>
              <a:buSzPts val="1500"/>
              <a:buNone/>
              <a:defRPr b="1" sz="1500"/>
            </a:lvl2pPr>
            <a:lvl3pPr indent="-228600" lvl="2" marL="1371600" algn="l">
              <a:lnSpc>
                <a:spcPct val="90000"/>
              </a:lnSpc>
              <a:spcBef>
                <a:spcPts val="300"/>
              </a:spcBef>
              <a:spcAft>
                <a:spcPts val="0"/>
              </a:spcAft>
              <a:buSzPts val="1350"/>
              <a:buNone/>
              <a:defRPr b="1" sz="1350"/>
            </a:lvl3pPr>
            <a:lvl4pPr indent="-228600" lvl="3" marL="1828800" algn="l">
              <a:lnSpc>
                <a:spcPct val="90000"/>
              </a:lnSpc>
              <a:spcBef>
                <a:spcPts val="300"/>
              </a:spcBef>
              <a:spcAft>
                <a:spcPts val="0"/>
              </a:spcAft>
              <a:buSzPts val="1200"/>
              <a:buNone/>
              <a:defRPr b="1" sz="1200"/>
            </a:lvl4pPr>
            <a:lvl5pPr indent="-228600" lvl="4" marL="2286000" algn="l">
              <a:lnSpc>
                <a:spcPct val="90000"/>
              </a:lnSpc>
              <a:spcBef>
                <a:spcPts val="300"/>
              </a:spcBef>
              <a:spcAft>
                <a:spcPts val="0"/>
              </a:spcAft>
              <a:buSzPts val="1200"/>
              <a:buNone/>
              <a:defRPr b="1" sz="1200"/>
            </a:lvl5pPr>
            <a:lvl6pPr indent="-228600" lvl="5" marL="2743200" algn="l">
              <a:lnSpc>
                <a:spcPct val="90000"/>
              </a:lnSpc>
              <a:spcBef>
                <a:spcPts val="300"/>
              </a:spcBef>
              <a:spcAft>
                <a:spcPts val="0"/>
              </a:spcAft>
              <a:buSzPts val="1200"/>
              <a:buNone/>
              <a:defRPr b="1" sz="1200"/>
            </a:lvl6pPr>
            <a:lvl7pPr indent="-228600" lvl="6" marL="3200400" algn="l">
              <a:lnSpc>
                <a:spcPct val="90000"/>
              </a:lnSpc>
              <a:spcBef>
                <a:spcPts val="300"/>
              </a:spcBef>
              <a:spcAft>
                <a:spcPts val="0"/>
              </a:spcAft>
              <a:buSzPts val="1200"/>
              <a:buNone/>
              <a:defRPr b="1" sz="1200"/>
            </a:lvl7pPr>
            <a:lvl8pPr indent="-228600" lvl="7" marL="3657600" algn="l">
              <a:lnSpc>
                <a:spcPct val="90000"/>
              </a:lnSpc>
              <a:spcBef>
                <a:spcPts val="300"/>
              </a:spcBef>
              <a:spcAft>
                <a:spcPts val="0"/>
              </a:spcAft>
              <a:buSzPts val="1200"/>
              <a:buNone/>
              <a:defRPr b="1" sz="1200"/>
            </a:lvl8pPr>
            <a:lvl9pPr indent="-228600" lvl="8" marL="4114800" algn="l">
              <a:lnSpc>
                <a:spcPct val="90000"/>
              </a:lnSpc>
              <a:spcBef>
                <a:spcPts val="300"/>
              </a:spcBef>
              <a:spcAft>
                <a:spcPts val="300"/>
              </a:spcAft>
              <a:buSzPts val="1200"/>
              <a:buNone/>
              <a:defRPr b="1" sz="1200"/>
            </a:lvl9pPr>
          </a:lstStyle>
          <a:p/>
        </p:txBody>
      </p:sp>
      <p:sp>
        <p:nvSpPr>
          <p:cNvPr id="53" name="Google Shape;53;p7"/>
          <p:cNvSpPr txBox="1"/>
          <p:nvPr>
            <p:ph idx="4" type="body"/>
          </p:nvPr>
        </p:nvSpPr>
        <p:spPr>
          <a:xfrm>
            <a:off x="4493166" y="2225841"/>
            <a:ext cx="3566160" cy="2506179"/>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54" name="Google Shape;54;p7"/>
          <p:cNvSpPr txBox="1"/>
          <p:nvPr>
            <p:ph idx="10" type="dt"/>
          </p:nvPr>
        </p:nvSpPr>
        <p:spPr>
          <a:xfrm>
            <a:off x="768097" y="4853028"/>
            <a:ext cx="1615607" cy="2057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3632200" y="4853028"/>
            <a:ext cx="4426094" cy="20574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
          <p:cNvSpPr txBox="1"/>
          <p:nvPr>
            <p:ph idx="12" type="sldNum"/>
          </p:nvPr>
        </p:nvSpPr>
        <p:spPr>
          <a:xfrm>
            <a:off x="8128000" y="4853028"/>
            <a:ext cx="730250" cy="20574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8097" y="4853028"/>
            <a:ext cx="1615607" cy="2057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3632200" y="4853028"/>
            <a:ext cx="4426094" cy="20574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2" type="sldNum"/>
          </p:nvPr>
        </p:nvSpPr>
        <p:spPr>
          <a:xfrm>
            <a:off x="8128000" y="4853028"/>
            <a:ext cx="730250" cy="20574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768096" y="353632"/>
            <a:ext cx="3291840" cy="130302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3000"/>
              <a:buFont typeface="Twentieth Century"/>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 type="body"/>
          </p:nvPr>
        </p:nvSpPr>
        <p:spPr>
          <a:xfrm>
            <a:off x="4286250" y="617220"/>
            <a:ext cx="4258818" cy="3888486"/>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900"/>
              </a:spcBef>
              <a:spcAft>
                <a:spcPts val="0"/>
              </a:spcAft>
              <a:buSzPts val="1800"/>
              <a:buChar char=" "/>
              <a:defRPr sz="1800"/>
            </a:lvl1pPr>
            <a:lvl2pPr indent="-323850" lvl="1" marL="914400" algn="l">
              <a:lnSpc>
                <a:spcPct val="90000"/>
              </a:lnSpc>
              <a:spcBef>
                <a:spcPts val="150"/>
              </a:spcBef>
              <a:spcAft>
                <a:spcPts val="0"/>
              </a:spcAft>
              <a:buSzPts val="1500"/>
              <a:buChar char="?"/>
              <a:defRPr sz="1500"/>
            </a:lvl2pPr>
            <a:lvl3pPr indent="-304800" lvl="2" marL="1371600" algn="l">
              <a:lnSpc>
                <a:spcPct val="90000"/>
              </a:lnSpc>
              <a:spcBef>
                <a:spcPts val="300"/>
              </a:spcBef>
              <a:spcAft>
                <a:spcPts val="0"/>
              </a:spcAft>
              <a:buSzPts val="1200"/>
              <a:buChar char="?"/>
              <a:defRPr sz="1200"/>
            </a:lvl3pPr>
            <a:lvl4pPr indent="-304800" lvl="3" marL="1828800" algn="l">
              <a:lnSpc>
                <a:spcPct val="90000"/>
              </a:lnSpc>
              <a:spcBef>
                <a:spcPts val="300"/>
              </a:spcBef>
              <a:spcAft>
                <a:spcPts val="0"/>
              </a:spcAft>
              <a:buSzPts val="1200"/>
              <a:buChar char="?"/>
              <a:defRPr sz="1200"/>
            </a:lvl4pPr>
            <a:lvl5pPr indent="-304800" lvl="4" marL="2286000" algn="l">
              <a:lnSpc>
                <a:spcPct val="90000"/>
              </a:lnSpc>
              <a:spcBef>
                <a:spcPts val="300"/>
              </a:spcBef>
              <a:spcAft>
                <a:spcPts val="0"/>
              </a:spcAft>
              <a:buSzPts val="1200"/>
              <a:buChar char="?"/>
              <a:defRPr sz="1200"/>
            </a:lvl5pPr>
            <a:lvl6pPr indent="-304800" lvl="5" marL="2743200" algn="l">
              <a:lnSpc>
                <a:spcPct val="90000"/>
              </a:lnSpc>
              <a:spcBef>
                <a:spcPts val="300"/>
              </a:spcBef>
              <a:spcAft>
                <a:spcPts val="0"/>
              </a:spcAft>
              <a:buSzPts val="1200"/>
              <a:buChar char="?"/>
              <a:defRPr sz="1200"/>
            </a:lvl6pPr>
            <a:lvl7pPr indent="-304800" lvl="6" marL="3200400" algn="l">
              <a:lnSpc>
                <a:spcPct val="90000"/>
              </a:lnSpc>
              <a:spcBef>
                <a:spcPts val="300"/>
              </a:spcBef>
              <a:spcAft>
                <a:spcPts val="0"/>
              </a:spcAft>
              <a:buSzPts val="1200"/>
              <a:buChar char="?"/>
              <a:defRPr sz="1200"/>
            </a:lvl7pPr>
            <a:lvl8pPr indent="-304800" lvl="7" marL="3657600" algn="l">
              <a:lnSpc>
                <a:spcPct val="90000"/>
              </a:lnSpc>
              <a:spcBef>
                <a:spcPts val="300"/>
              </a:spcBef>
              <a:spcAft>
                <a:spcPts val="0"/>
              </a:spcAft>
              <a:buSzPts val="1200"/>
              <a:buChar char="?"/>
              <a:defRPr sz="1200"/>
            </a:lvl8pPr>
            <a:lvl9pPr indent="-304800" lvl="8" marL="4114800" algn="l">
              <a:lnSpc>
                <a:spcPct val="90000"/>
              </a:lnSpc>
              <a:spcBef>
                <a:spcPts val="300"/>
              </a:spcBef>
              <a:spcAft>
                <a:spcPts val="300"/>
              </a:spcAft>
              <a:buSzPts val="1200"/>
              <a:buChar char="?"/>
              <a:defRPr sz="1200"/>
            </a:lvl9pPr>
          </a:lstStyle>
          <a:p/>
        </p:txBody>
      </p:sp>
      <p:sp>
        <p:nvSpPr>
          <p:cNvPr id="64" name="Google Shape;64;p9"/>
          <p:cNvSpPr txBox="1"/>
          <p:nvPr>
            <p:ph idx="2" type="body"/>
          </p:nvPr>
        </p:nvSpPr>
        <p:spPr>
          <a:xfrm>
            <a:off x="768096" y="1693129"/>
            <a:ext cx="3291840" cy="2821721"/>
          </a:xfrm>
          <a:prstGeom prst="rect">
            <a:avLst/>
          </a:prstGeom>
          <a:noFill/>
          <a:ln>
            <a:noFill/>
          </a:ln>
        </p:spPr>
        <p:txBody>
          <a:bodyPr anchorCtr="0" anchor="t" bIns="45700" lIns="91425" spcFirstLastPara="1" rIns="91425" wrap="square" tIns="45700">
            <a:normAutofit/>
          </a:bodyPr>
          <a:lstStyle>
            <a:lvl1pPr indent="-228600" lvl="0" marL="457200" algn="l">
              <a:lnSpc>
                <a:spcPct val="108000"/>
              </a:lnSpc>
              <a:spcBef>
                <a:spcPts val="450"/>
              </a:spcBef>
              <a:spcAft>
                <a:spcPts val="0"/>
              </a:spcAft>
              <a:buSzPts val="1200"/>
              <a:buNone/>
              <a:defRPr sz="1200"/>
            </a:lvl1pPr>
            <a:lvl2pPr indent="-228600" lvl="1" marL="914400" algn="l">
              <a:lnSpc>
                <a:spcPct val="90000"/>
              </a:lnSpc>
              <a:spcBef>
                <a:spcPts val="150"/>
              </a:spcBef>
              <a:spcAft>
                <a:spcPts val="0"/>
              </a:spcAft>
              <a:buSzPts val="900"/>
              <a:buNone/>
              <a:defRPr sz="900"/>
            </a:lvl2pPr>
            <a:lvl3pPr indent="-228600" lvl="2" marL="1371600" algn="l">
              <a:lnSpc>
                <a:spcPct val="90000"/>
              </a:lnSpc>
              <a:spcBef>
                <a:spcPts val="300"/>
              </a:spcBef>
              <a:spcAft>
                <a:spcPts val="0"/>
              </a:spcAft>
              <a:buSzPts val="750"/>
              <a:buNone/>
              <a:defRPr sz="750"/>
            </a:lvl3pPr>
            <a:lvl4pPr indent="-228600" lvl="3" marL="1828800" algn="l">
              <a:lnSpc>
                <a:spcPct val="90000"/>
              </a:lnSpc>
              <a:spcBef>
                <a:spcPts val="300"/>
              </a:spcBef>
              <a:spcAft>
                <a:spcPts val="0"/>
              </a:spcAft>
              <a:buSzPts val="675"/>
              <a:buNone/>
              <a:defRPr sz="675"/>
            </a:lvl4pPr>
            <a:lvl5pPr indent="-228600" lvl="4" marL="2286000" algn="l">
              <a:lnSpc>
                <a:spcPct val="90000"/>
              </a:lnSpc>
              <a:spcBef>
                <a:spcPts val="300"/>
              </a:spcBef>
              <a:spcAft>
                <a:spcPts val="0"/>
              </a:spcAft>
              <a:buSzPts val="675"/>
              <a:buNone/>
              <a:defRPr sz="675"/>
            </a:lvl5pPr>
            <a:lvl6pPr indent="-228600" lvl="5" marL="2743200" algn="l">
              <a:lnSpc>
                <a:spcPct val="90000"/>
              </a:lnSpc>
              <a:spcBef>
                <a:spcPts val="300"/>
              </a:spcBef>
              <a:spcAft>
                <a:spcPts val="0"/>
              </a:spcAft>
              <a:buSzPts val="675"/>
              <a:buNone/>
              <a:defRPr sz="675"/>
            </a:lvl6pPr>
            <a:lvl7pPr indent="-228600" lvl="6" marL="3200400" algn="l">
              <a:lnSpc>
                <a:spcPct val="90000"/>
              </a:lnSpc>
              <a:spcBef>
                <a:spcPts val="300"/>
              </a:spcBef>
              <a:spcAft>
                <a:spcPts val="0"/>
              </a:spcAft>
              <a:buSzPts val="675"/>
              <a:buNone/>
              <a:defRPr sz="675"/>
            </a:lvl7pPr>
            <a:lvl8pPr indent="-228600" lvl="7" marL="3657600" algn="l">
              <a:lnSpc>
                <a:spcPct val="90000"/>
              </a:lnSpc>
              <a:spcBef>
                <a:spcPts val="300"/>
              </a:spcBef>
              <a:spcAft>
                <a:spcPts val="0"/>
              </a:spcAft>
              <a:buSzPts val="675"/>
              <a:buNone/>
              <a:defRPr sz="675"/>
            </a:lvl8pPr>
            <a:lvl9pPr indent="-228600" lvl="8" marL="4114800" algn="l">
              <a:lnSpc>
                <a:spcPct val="90000"/>
              </a:lnSpc>
              <a:spcBef>
                <a:spcPts val="300"/>
              </a:spcBef>
              <a:spcAft>
                <a:spcPts val="300"/>
              </a:spcAft>
              <a:buSzPts val="675"/>
              <a:buNone/>
              <a:defRPr sz="675"/>
            </a:lvl9pPr>
          </a:lstStyle>
          <a:p/>
        </p:txBody>
      </p:sp>
      <p:sp>
        <p:nvSpPr>
          <p:cNvPr id="65" name="Google Shape;65;p9"/>
          <p:cNvSpPr txBox="1"/>
          <p:nvPr>
            <p:ph idx="10" type="dt"/>
          </p:nvPr>
        </p:nvSpPr>
        <p:spPr>
          <a:xfrm>
            <a:off x="768097" y="4853028"/>
            <a:ext cx="1615607" cy="2057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9"/>
          <p:cNvSpPr txBox="1"/>
          <p:nvPr>
            <p:ph idx="11" type="ftr"/>
          </p:nvPr>
        </p:nvSpPr>
        <p:spPr>
          <a:xfrm>
            <a:off x="3632200" y="4853028"/>
            <a:ext cx="4426094" cy="20574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2" type="sldNum"/>
          </p:nvPr>
        </p:nvSpPr>
        <p:spPr>
          <a:xfrm>
            <a:off x="8128000" y="4853028"/>
            <a:ext cx="730250" cy="20574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342900" y="3720104"/>
            <a:ext cx="5829300" cy="109728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3750"/>
              <a:buFont typeface="Twentieth Century"/>
              <a:buNone/>
              <a:defRPr sz="375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p:nvPr>
            <p:ph idx="2" type="pic"/>
          </p:nvPr>
        </p:nvSpPr>
        <p:spPr>
          <a:xfrm>
            <a:off x="0" y="-1"/>
            <a:ext cx="9141714" cy="3429000"/>
          </a:xfrm>
          <a:prstGeom prst="rect">
            <a:avLst/>
          </a:prstGeom>
          <a:solidFill>
            <a:srgbClr val="76CEEF"/>
          </a:solidFill>
          <a:ln>
            <a:noFill/>
          </a:ln>
        </p:spPr>
      </p:sp>
      <p:sp>
        <p:nvSpPr>
          <p:cNvPr id="71" name="Google Shape;71;p10"/>
          <p:cNvSpPr txBox="1"/>
          <p:nvPr>
            <p:ph idx="1" type="body"/>
          </p:nvPr>
        </p:nvSpPr>
        <p:spPr>
          <a:xfrm>
            <a:off x="6457950" y="3720104"/>
            <a:ext cx="2400300" cy="109728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350"/>
              <a:buNone/>
              <a:defRPr sz="1350">
                <a:solidFill>
                  <a:srgbClr val="0C0C0C"/>
                </a:solidFill>
              </a:defRPr>
            </a:lvl1pPr>
            <a:lvl2pPr indent="-228600" lvl="1" marL="914400" algn="l">
              <a:lnSpc>
                <a:spcPct val="90000"/>
              </a:lnSpc>
              <a:spcBef>
                <a:spcPts val="150"/>
              </a:spcBef>
              <a:spcAft>
                <a:spcPts val="0"/>
              </a:spcAft>
              <a:buSzPts val="1050"/>
              <a:buNone/>
              <a:defRPr sz="1050"/>
            </a:lvl2pPr>
            <a:lvl3pPr indent="-228600" lvl="2" marL="1371600" algn="l">
              <a:lnSpc>
                <a:spcPct val="90000"/>
              </a:lnSpc>
              <a:spcBef>
                <a:spcPts val="300"/>
              </a:spcBef>
              <a:spcAft>
                <a:spcPts val="0"/>
              </a:spcAft>
              <a:buSzPts val="900"/>
              <a:buNone/>
              <a:defRPr sz="900"/>
            </a:lvl3pPr>
            <a:lvl4pPr indent="-228600" lvl="3" marL="1828800" algn="l">
              <a:lnSpc>
                <a:spcPct val="90000"/>
              </a:lnSpc>
              <a:spcBef>
                <a:spcPts val="300"/>
              </a:spcBef>
              <a:spcAft>
                <a:spcPts val="0"/>
              </a:spcAft>
              <a:buSzPts val="750"/>
              <a:buNone/>
              <a:defRPr sz="750"/>
            </a:lvl4pPr>
            <a:lvl5pPr indent="-228600" lvl="4" marL="2286000" algn="l">
              <a:lnSpc>
                <a:spcPct val="90000"/>
              </a:lnSpc>
              <a:spcBef>
                <a:spcPts val="300"/>
              </a:spcBef>
              <a:spcAft>
                <a:spcPts val="0"/>
              </a:spcAft>
              <a:buSzPts val="750"/>
              <a:buNone/>
              <a:defRPr sz="750"/>
            </a:lvl5pPr>
            <a:lvl6pPr indent="-228600" lvl="5" marL="2743200" algn="l">
              <a:lnSpc>
                <a:spcPct val="90000"/>
              </a:lnSpc>
              <a:spcBef>
                <a:spcPts val="300"/>
              </a:spcBef>
              <a:spcAft>
                <a:spcPts val="0"/>
              </a:spcAft>
              <a:buSzPts val="750"/>
              <a:buNone/>
              <a:defRPr sz="750"/>
            </a:lvl6pPr>
            <a:lvl7pPr indent="-228600" lvl="6" marL="3200400" algn="l">
              <a:lnSpc>
                <a:spcPct val="90000"/>
              </a:lnSpc>
              <a:spcBef>
                <a:spcPts val="300"/>
              </a:spcBef>
              <a:spcAft>
                <a:spcPts val="0"/>
              </a:spcAft>
              <a:buSzPts val="750"/>
              <a:buNone/>
              <a:defRPr sz="750"/>
            </a:lvl7pPr>
            <a:lvl8pPr indent="-228600" lvl="7" marL="3657600" algn="l">
              <a:lnSpc>
                <a:spcPct val="90000"/>
              </a:lnSpc>
              <a:spcBef>
                <a:spcPts val="300"/>
              </a:spcBef>
              <a:spcAft>
                <a:spcPts val="0"/>
              </a:spcAft>
              <a:buSzPts val="750"/>
              <a:buNone/>
              <a:defRPr sz="750"/>
            </a:lvl8pPr>
            <a:lvl9pPr indent="-228600" lvl="8" marL="4114800" algn="l">
              <a:lnSpc>
                <a:spcPct val="90000"/>
              </a:lnSpc>
              <a:spcBef>
                <a:spcPts val="300"/>
              </a:spcBef>
              <a:spcAft>
                <a:spcPts val="300"/>
              </a:spcAft>
              <a:buSzPts val="750"/>
              <a:buNone/>
              <a:defRPr sz="750"/>
            </a:lvl9pPr>
          </a:lstStyle>
          <a:p/>
        </p:txBody>
      </p:sp>
      <p:sp>
        <p:nvSpPr>
          <p:cNvPr id="72" name="Google Shape;72;p10"/>
          <p:cNvSpPr txBox="1"/>
          <p:nvPr>
            <p:ph idx="10" type="dt"/>
          </p:nvPr>
        </p:nvSpPr>
        <p:spPr>
          <a:xfrm>
            <a:off x="768097" y="4853028"/>
            <a:ext cx="1615607" cy="2057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0"/>
          <p:cNvSpPr txBox="1"/>
          <p:nvPr>
            <p:ph idx="11" type="ftr"/>
          </p:nvPr>
        </p:nvSpPr>
        <p:spPr>
          <a:xfrm>
            <a:off x="3632200" y="4853028"/>
            <a:ext cx="4426094" cy="20574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2" type="sldNum"/>
          </p:nvPr>
        </p:nvSpPr>
        <p:spPr>
          <a:xfrm>
            <a:off x="8128000" y="4853028"/>
            <a:ext cx="730250" cy="20574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75" name="Google Shape;75;p10"/>
          <p:cNvCxnSpPr/>
          <p:nvPr/>
        </p:nvCxnSpPr>
        <p:spPr>
          <a:xfrm rot="10800000">
            <a:off x="6290132" y="3948080"/>
            <a:ext cx="0" cy="6858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68096" y="438912"/>
            <a:ext cx="7290054" cy="1124712"/>
          </a:xfrm>
          <a:prstGeom prst="rect">
            <a:avLst/>
          </a:prstGeom>
          <a:noFill/>
          <a:ln>
            <a:noFill/>
          </a:ln>
        </p:spPr>
        <p:txBody>
          <a:bodyPr anchorCtr="0" anchor="ctr" bIns="45700" lIns="91425" spcFirstLastPara="1" rIns="91425" wrap="square" tIns="45700">
            <a:normAutofit/>
          </a:bodyPr>
          <a:lstStyle>
            <a:lvl1pPr lvl="0" marR="0" rtl="0" algn="l">
              <a:lnSpc>
                <a:spcPct val="80000"/>
              </a:lnSpc>
              <a:spcBef>
                <a:spcPts val="0"/>
              </a:spcBef>
              <a:spcAft>
                <a:spcPts val="0"/>
              </a:spcAft>
              <a:buClr>
                <a:srgbClr val="0C0C0C"/>
              </a:buClr>
              <a:buSzPts val="3750"/>
              <a:buFont typeface="Twentieth Century"/>
              <a:buNone/>
              <a:defRPr b="0" i="0" sz="3750" u="none" cap="none" strike="noStrike">
                <a:solidFill>
                  <a:srgbClr val="0C0C0C"/>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768096" y="1714500"/>
            <a:ext cx="7290055" cy="3017520"/>
          </a:xfrm>
          <a:prstGeom prst="rect">
            <a:avLst/>
          </a:prstGeom>
          <a:noFill/>
          <a:ln>
            <a:noFill/>
          </a:ln>
        </p:spPr>
        <p:txBody>
          <a:bodyPr anchorCtr="0" anchor="t" bIns="45700" lIns="45700" spcFirstLastPara="1" rIns="45700" wrap="square" tIns="45700">
            <a:normAutofit/>
          </a:bodyPr>
          <a:lstStyle>
            <a:lvl1pPr indent="-333375" lvl="0" marL="457200" marR="0" rtl="0" algn="l">
              <a:lnSpc>
                <a:spcPct val="90000"/>
              </a:lnSpc>
              <a:spcBef>
                <a:spcPts val="900"/>
              </a:spcBef>
              <a:spcAft>
                <a:spcPts val="0"/>
              </a:spcAft>
              <a:buClr>
                <a:schemeClr val="accent1"/>
              </a:buClr>
              <a:buSzPts val="1650"/>
              <a:buFont typeface="Twentieth Century"/>
              <a:buChar char=" "/>
              <a:defRPr b="0" i="0" sz="1650" u="none" cap="none" strike="noStrike">
                <a:solidFill>
                  <a:schemeClr val="dk1"/>
                </a:solidFill>
                <a:latin typeface="Twentieth Century"/>
                <a:ea typeface="Twentieth Century"/>
                <a:cs typeface="Twentieth Century"/>
                <a:sym typeface="Twentieth Century"/>
              </a:defRPr>
            </a:lvl1pPr>
            <a:lvl2pPr indent="-314325" lvl="1" marL="914400" marR="0" rtl="0" algn="l">
              <a:lnSpc>
                <a:spcPct val="90000"/>
              </a:lnSpc>
              <a:spcBef>
                <a:spcPts val="150"/>
              </a:spcBef>
              <a:spcAft>
                <a:spcPts val="0"/>
              </a:spcAft>
              <a:buClr>
                <a:schemeClr val="accent1"/>
              </a:buClr>
              <a:buSzPts val="1350"/>
              <a:buFont typeface="Noto Sans Symbols"/>
              <a:buChar char="🢝"/>
              <a:defRPr b="0" i="0" sz="1350" u="none" cap="none" strike="noStrike">
                <a:solidFill>
                  <a:schemeClr val="dk1"/>
                </a:solidFill>
                <a:latin typeface="Twentieth Century"/>
                <a:ea typeface="Twentieth Century"/>
                <a:cs typeface="Twentieth Century"/>
                <a:sym typeface="Twentieth Century"/>
              </a:defRPr>
            </a:lvl2pPr>
            <a:lvl3pPr indent="-295275" lvl="2" marL="1371600" marR="0" rtl="0" algn="l">
              <a:lnSpc>
                <a:spcPct val="90000"/>
              </a:lnSpc>
              <a:spcBef>
                <a:spcPts val="300"/>
              </a:spcBef>
              <a:spcAft>
                <a:spcPts val="0"/>
              </a:spcAft>
              <a:buClr>
                <a:schemeClr val="accent1"/>
              </a:buClr>
              <a:buSzPts val="1050"/>
              <a:buFont typeface="Noto Sans Symbols"/>
              <a:buChar char="🢝"/>
              <a:defRPr b="0" i="0" sz="1050" u="none" cap="none" strike="noStrike">
                <a:solidFill>
                  <a:schemeClr val="dk1"/>
                </a:solidFill>
                <a:latin typeface="Twentieth Century"/>
                <a:ea typeface="Twentieth Century"/>
                <a:cs typeface="Twentieth Century"/>
                <a:sym typeface="Twentieth Century"/>
              </a:defRPr>
            </a:lvl3pPr>
            <a:lvl4pPr indent="-295275" lvl="3" marL="1828800" marR="0" rtl="0" algn="l">
              <a:lnSpc>
                <a:spcPct val="90000"/>
              </a:lnSpc>
              <a:spcBef>
                <a:spcPts val="300"/>
              </a:spcBef>
              <a:spcAft>
                <a:spcPts val="0"/>
              </a:spcAft>
              <a:buClr>
                <a:schemeClr val="accent1"/>
              </a:buClr>
              <a:buSzPts val="1050"/>
              <a:buFont typeface="Noto Sans Symbols"/>
              <a:buChar char="🢝"/>
              <a:defRPr b="0" i="0" sz="1050" u="none" cap="none" strike="noStrike">
                <a:solidFill>
                  <a:schemeClr val="dk1"/>
                </a:solidFill>
                <a:latin typeface="Twentieth Century"/>
                <a:ea typeface="Twentieth Century"/>
                <a:cs typeface="Twentieth Century"/>
                <a:sym typeface="Twentieth Century"/>
              </a:defRPr>
            </a:lvl4pPr>
            <a:lvl5pPr indent="-295275" lvl="4" marL="2286000" marR="0" rtl="0" algn="l">
              <a:lnSpc>
                <a:spcPct val="90000"/>
              </a:lnSpc>
              <a:spcBef>
                <a:spcPts val="300"/>
              </a:spcBef>
              <a:spcAft>
                <a:spcPts val="0"/>
              </a:spcAft>
              <a:buClr>
                <a:schemeClr val="accent1"/>
              </a:buClr>
              <a:buSzPts val="1050"/>
              <a:buFont typeface="Noto Sans Symbols"/>
              <a:buChar char="🢝"/>
              <a:defRPr b="0" i="0" sz="1050" u="none" cap="none" strike="noStrike">
                <a:solidFill>
                  <a:schemeClr val="dk1"/>
                </a:solidFill>
                <a:latin typeface="Twentieth Century"/>
                <a:ea typeface="Twentieth Century"/>
                <a:cs typeface="Twentieth Century"/>
                <a:sym typeface="Twentieth Century"/>
              </a:defRPr>
            </a:lvl5pPr>
            <a:lvl6pPr indent="-295275" lvl="5" marL="2743200" marR="0" rtl="0" algn="l">
              <a:lnSpc>
                <a:spcPct val="90000"/>
              </a:lnSpc>
              <a:spcBef>
                <a:spcPts val="300"/>
              </a:spcBef>
              <a:spcAft>
                <a:spcPts val="0"/>
              </a:spcAft>
              <a:buClr>
                <a:schemeClr val="accent1"/>
              </a:buClr>
              <a:buSzPts val="1050"/>
              <a:buFont typeface="Noto Sans Symbols"/>
              <a:buChar char="🢝"/>
              <a:defRPr b="0" i="0" sz="1050" u="none" cap="none" strike="noStrike">
                <a:solidFill>
                  <a:schemeClr val="dk1"/>
                </a:solidFill>
                <a:latin typeface="Twentieth Century"/>
                <a:ea typeface="Twentieth Century"/>
                <a:cs typeface="Twentieth Century"/>
                <a:sym typeface="Twentieth Century"/>
              </a:defRPr>
            </a:lvl6pPr>
            <a:lvl7pPr indent="-295275" lvl="6" marL="3200400" marR="0" rtl="0" algn="l">
              <a:lnSpc>
                <a:spcPct val="90000"/>
              </a:lnSpc>
              <a:spcBef>
                <a:spcPts val="300"/>
              </a:spcBef>
              <a:spcAft>
                <a:spcPts val="0"/>
              </a:spcAft>
              <a:buClr>
                <a:schemeClr val="accent1"/>
              </a:buClr>
              <a:buSzPts val="1050"/>
              <a:buFont typeface="Noto Sans Symbols"/>
              <a:buChar char="🢝"/>
              <a:defRPr b="0" i="0" sz="1050" u="none" cap="none" strike="noStrike">
                <a:solidFill>
                  <a:schemeClr val="dk1"/>
                </a:solidFill>
                <a:latin typeface="Twentieth Century"/>
                <a:ea typeface="Twentieth Century"/>
                <a:cs typeface="Twentieth Century"/>
                <a:sym typeface="Twentieth Century"/>
              </a:defRPr>
            </a:lvl7pPr>
            <a:lvl8pPr indent="-295275" lvl="7" marL="3657600" marR="0" rtl="0" algn="l">
              <a:lnSpc>
                <a:spcPct val="90000"/>
              </a:lnSpc>
              <a:spcBef>
                <a:spcPts val="300"/>
              </a:spcBef>
              <a:spcAft>
                <a:spcPts val="0"/>
              </a:spcAft>
              <a:buClr>
                <a:schemeClr val="accent1"/>
              </a:buClr>
              <a:buSzPts val="1050"/>
              <a:buFont typeface="Noto Sans Symbols"/>
              <a:buChar char="🢝"/>
              <a:defRPr b="0" i="0" sz="1050" u="none" cap="none" strike="noStrike">
                <a:solidFill>
                  <a:schemeClr val="dk1"/>
                </a:solidFill>
                <a:latin typeface="Twentieth Century"/>
                <a:ea typeface="Twentieth Century"/>
                <a:cs typeface="Twentieth Century"/>
                <a:sym typeface="Twentieth Century"/>
              </a:defRPr>
            </a:lvl8pPr>
            <a:lvl9pPr indent="-295275" lvl="8" marL="4114800" marR="0" rtl="0" algn="l">
              <a:lnSpc>
                <a:spcPct val="90000"/>
              </a:lnSpc>
              <a:spcBef>
                <a:spcPts val="300"/>
              </a:spcBef>
              <a:spcAft>
                <a:spcPts val="300"/>
              </a:spcAft>
              <a:buClr>
                <a:schemeClr val="accent1"/>
              </a:buClr>
              <a:buSzPts val="1050"/>
              <a:buFont typeface="Noto Sans Symbols"/>
              <a:buChar char="🢝"/>
              <a:defRPr b="0" i="0" sz="1050" u="none" cap="none" strike="noStrike">
                <a:solidFill>
                  <a:schemeClr val="dk1"/>
                </a:solidFill>
                <a:latin typeface="Twentieth Century"/>
                <a:ea typeface="Twentieth Century"/>
                <a:cs typeface="Twentieth Century"/>
                <a:sym typeface="Twentieth Century"/>
              </a:defRPr>
            </a:lvl9pPr>
          </a:lstStyle>
          <a:p/>
        </p:txBody>
      </p:sp>
      <p:sp>
        <p:nvSpPr>
          <p:cNvPr id="8" name="Google Shape;8;p1"/>
          <p:cNvSpPr txBox="1"/>
          <p:nvPr>
            <p:ph idx="10" type="dt"/>
          </p:nvPr>
        </p:nvSpPr>
        <p:spPr>
          <a:xfrm>
            <a:off x="768097" y="4853028"/>
            <a:ext cx="1615607" cy="20574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750" u="none" cap="none" strike="noStrike">
                <a:solidFill>
                  <a:srgbClr val="0C0C0C"/>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9" name="Google Shape;9;p1"/>
          <p:cNvSpPr txBox="1"/>
          <p:nvPr>
            <p:ph idx="11" type="ftr"/>
          </p:nvPr>
        </p:nvSpPr>
        <p:spPr>
          <a:xfrm>
            <a:off x="3632200" y="4853028"/>
            <a:ext cx="4426094" cy="20574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750" u="none" cap="none" strike="noStrike">
                <a:solidFill>
                  <a:srgbClr val="0C0C0C"/>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0" name="Google Shape;10;p1"/>
          <p:cNvSpPr txBox="1"/>
          <p:nvPr>
            <p:ph idx="12" type="sldNum"/>
          </p:nvPr>
        </p:nvSpPr>
        <p:spPr>
          <a:xfrm>
            <a:off x="8128000" y="4853028"/>
            <a:ext cx="730250" cy="20574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1pPr>
            <a:lvl2pPr indent="0" lvl="1" marL="0" marR="0" rtl="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2pPr>
            <a:lvl3pPr indent="0" lvl="2" marL="0" marR="0" rtl="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3pPr>
            <a:lvl4pPr indent="0" lvl="3" marL="0" marR="0" rtl="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4pPr>
            <a:lvl5pPr indent="0" lvl="4" marL="0" marR="0" rtl="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5pPr>
            <a:lvl6pPr indent="0" lvl="5" marL="0" marR="0" rtl="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6pPr>
            <a:lvl7pPr indent="0" lvl="6" marL="0" marR="0" rtl="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7pPr>
            <a:lvl8pPr indent="0" lvl="7" marL="0" marR="0" rtl="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8pPr>
            <a:lvl9pPr indent="0" lvl="8" marL="0" marR="0" rtl="0" algn="l">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11" name="Google Shape;11;p1"/>
          <p:cNvCxnSpPr/>
          <p:nvPr/>
        </p:nvCxnSpPr>
        <p:spPr>
          <a:xfrm rot="10800000">
            <a:off x="571500" y="619743"/>
            <a:ext cx="0" cy="685800"/>
          </a:xfrm>
          <a:prstGeom prst="straightConnector1">
            <a:avLst/>
          </a:prstGeom>
          <a:noFill/>
          <a:ln cap="flat" cmpd="sng" w="19050">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sp>
        <p:nvSpPr>
          <p:cNvPr id="93" name="Google Shape;93;p13"/>
          <p:cNvSpPr/>
          <p:nvPr/>
        </p:nvSpPr>
        <p:spPr>
          <a:xfrm>
            <a:off x="0" y="369813"/>
            <a:ext cx="9144000" cy="4655820"/>
          </a:xfrm>
          <a:custGeom>
            <a:rect b="b" l="l" r="r" t="t"/>
            <a:pathLst>
              <a:path extrusionOk="0" h="4655820" w="9144000">
                <a:moveTo>
                  <a:pt x="0" y="4655699"/>
                </a:moveTo>
                <a:lnTo>
                  <a:pt x="9143999" y="4655699"/>
                </a:lnTo>
                <a:lnTo>
                  <a:pt x="9143999" y="0"/>
                </a:lnTo>
                <a:lnTo>
                  <a:pt x="0" y="0"/>
                </a:lnTo>
                <a:lnTo>
                  <a:pt x="0" y="4655699"/>
                </a:lnTo>
                <a:close/>
              </a:path>
            </a:pathLst>
          </a:custGeom>
          <a:solidFill>
            <a:srgbClr val="E9ED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wentieth Century"/>
              <a:ea typeface="Twentieth Century"/>
              <a:cs typeface="Twentieth Century"/>
              <a:sym typeface="Twentieth Century"/>
            </a:endParaRPr>
          </a:p>
        </p:txBody>
      </p:sp>
      <p:sp>
        <p:nvSpPr>
          <p:cNvPr id="94" name="Google Shape;94;p13"/>
          <p:cNvSpPr/>
          <p:nvPr/>
        </p:nvSpPr>
        <p:spPr>
          <a:xfrm>
            <a:off x="0" y="0"/>
            <a:ext cx="9144000" cy="488315"/>
          </a:xfrm>
          <a:custGeom>
            <a:rect b="b" l="l" r="r" t="t"/>
            <a:pathLst>
              <a:path extrusionOk="0" h="488315" w="9144000">
                <a:moveTo>
                  <a:pt x="9143999" y="487799"/>
                </a:moveTo>
                <a:lnTo>
                  <a:pt x="0" y="487799"/>
                </a:lnTo>
                <a:lnTo>
                  <a:pt x="0" y="0"/>
                </a:lnTo>
                <a:lnTo>
                  <a:pt x="9143999" y="0"/>
                </a:lnTo>
                <a:lnTo>
                  <a:pt x="9143999" y="487799"/>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wentieth Century"/>
              <a:ea typeface="Twentieth Century"/>
              <a:cs typeface="Twentieth Century"/>
              <a:sym typeface="Twentieth Century"/>
            </a:endParaRPr>
          </a:p>
        </p:txBody>
      </p:sp>
      <p:sp>
        <p:nvSpPr>
          <p:cNvPr id="95" name="Google Shape;95;p13"/>
          <p:cNvSpPr txBox="1"/>
          <p:nvPr>
            <p:ph type="title"/>
          </p:nvPr>
        </p:nvSpPr>
        <p:spPr>
          <a:xfrm>
            <a:off x="165675" y="1219850"/>
            <a:ext cx="4578900" cy="581700"/>
          </a:xfrm>
          <a:prstGeom prst="rect">
            <a:avLst/>
          </a:prstGeom>
          <a:noFill/>
          <a:ln>
            <a:noFill/>
          </a:ln>
        </p:spPr>
        <p:txBody>
          <a:bodyPr anchorCtr="0" anchor="ctr" bIns="0" lIns="0" spcFirstLastPara="1" rIns="0" wrap="square" tIns="225425">
            <a:spAutoFit/>
          </a:bodyPr>
          <a:lstStyle/>
          <a:p>
            <a:pPr indent="0" lvl="0" marL="70485" rtl="0" algn="ctr">
              <a:lnSpc>
                <a:spcPct val="100000"/>
              </a:lnSpc>
              <a:spcBef>
                <a:spcPts val="0"/>
              </a:spcBef>
              <a:spcAft>
                <a:spcPts val="0"/>
              </a:spcAft>
              <a:buClr>
                <a:srgbClr val="595959"/>
              </a:buClr>
              <a:buSzPts val="4800"/>
              <a:buFont typeface="Twentieth Century"/>
              <a:buNone/>
            </a:pPr>
            <a:r>
              <a:rPr lang="en-US" sz="2300">
                <a:latin typeface="Arial"/>
                <a:ea typeface="Arial"/>
                <a:cs typeface="Arial"/>
                <a:sym typeface="Arial"/>
              </a:rPr>
              <a:t>Minor Project on Resume Parser</a:t>
            </a:r>
            <a:endParaRPr sz="2300">
              <a:latin typeface="Arial"/>
              <a:ea typeface="Arial"/>
              <a:cs typeface="Arial"/>
              <a:sym typeface="Arial"/>
            </a:endParaRPr>
          </a:p>
        </p:txBody>
      </p:sp>
      <p:sp>
        <p:nvSpPr>
          <p:cNvPr id="96" name="Google Shape;96;p13"/>
          <p:cNvSpPr txBox="1"/>
          <p:nvPr/>
        </p:nvSpPr>
        <p:spPr>
          <a:xfrm>
            <a:off x="645375" y="3286027"/>
            <a:ext cx="3619500" cy="1170900"/>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Clr>
                <a:srgbClr val="000000"/>
              </a:buClr>
              <a:buSzPts val="1400"/>
              <a:buFont typeface="Arial"/>
              <a:buNone/>
            </a:pPr>
            <a:r>
              <a:rPr b="0" i="0" lang="en-US" sz="1600" u="none" cap="none" strike="noStrike">
                <a:solidFill>
                  <a:srgbClr val="595959"/>
                </a:solidFill>
                <a:latin typeface="Arial"/>
                <a:ea typeface="Arial"/>
                <a:cs typeface="Arial"/>
                <a:sym typeface="Arial"/>
              </a:rPr>
              <a:t>Dinesh Nepal(PUR077BCT033) </a:t>
            </a:r>
            <a:endParaRPr b="0" i="0" sz="1600" u="none" cap="none" strike="noStrike">
              <a:solidFill>
                <a:srgbClr val="000000"/>
              </a:solidFill>
              <a:latin typeface="Arial"/>
              <a:ea typeface="Arial"/>
              <a:cs typeface="Arial"/>
              <a:sym typeface="Arial"/>
            </a:endParaRPr>
          </a:p>
          <a:p>
            <a:pPr indent="0" lvl="0" marL="12700" marR="5080" rtl="0" algn="l">
              <a:lnSpc>
                <a:spcPct val="114999"/>
              </a:lnSpc>
              <a:spcBef>
                <a:spcPts val="100"/>
              </a:spcBef>
              <a:spcAft>
                <a:spcPts val="0"/>
              </a:spcAft>
              <a:buClr>
                <a:srgbClr val="000000"/>
              </a:buClr>
              <a:buSzPts val="1400"/>
              <a:buFont typeface="Arial"/>
              <a:buNone/>
            </a:pPr>
            <a:r>
              <a:rPr b="0" i="0" lang="en-US" sz="1600" u="none" cap="none" strike="noStrike">
                <a:solidFill>
                  <a:srgbClr val="595959"/>
                </a:solidFill>
                <a:latin typeface="Arial"/>
                <a:ea typeface="Arial"/>
                <a:cs typeface="Arial"/>
                <a:sym typeface="Arial"/>
              </a:rPr>
              <a:t>Bhuwan Ojha(PUR077BCT020)  </a:t>
            </a:r>
            <a:endParaRPr b="0" i="0" sz="1600" u="none" cap="none" strike="noStrike">
              <a:solidFill>
                <a:srgbClr val="000000"/>
              </a:solidFill>
              <a:latin typeface="Arial"/>
              <a:ea typeface="Arial"/>
              <a:cs typeface="Arial"/>
              <a:sym typeface="Arial"/>
            </a:endParaRPr>
          </a:p>
          <a:p>
            <a:pPr indent="0" lvl="0" marL="12700" marR="5080" rtl="0" algn="l">
              <a:lnSpc>
                <a:spcPct val="114999"/>
              </a:lnSpc>
              <a:spcBef>
                <a:spcPts val="100"/>
              </a:spcBef>
              <a:spcAft>
                <a:spcPts val="0"/>
              </a:spcAft>
              <a:buClr>
                <a:srgbClr val="000000"/>
              </a:buClr>
              <a:buSzPts val="1400"/>
              <a:buFont typeface="Arial"/>
              <a:buNone/>
            </a:pPr>
            <a:r>
              <a:rPr b="0" i="0" lang="en-US" sz="1600" u="none" cap="none" strike="noStrike">
                <a:solidFill>
                  <a:srgbClr val="595959"/>
                </a:solidFill>
                <a:latin typeface="Arial"/>
                <a:ea typeface="Arial"/>
                <a:cs typeface="Arial"/>
                <a:sym typeface="Arial"/>
              </a:rPr>
              <a:t>Biswash Raj Koirala (PUR077BCT029)</a:t>
            </a:r>
            <a:endParaRPr b="0" i="0" sz="1600" u="none" cap="none" strike="noStrike">
              <a:solidFill>
                <a:schemeClr val="dk1"/>
              </a:solidFill>
              <a:latin typeface="Arial"/>
              <a:ea typeface="Arial"/>
              <a:cs typeface="Arial"/>
              <a:sym typeface="Arial"/>
            </a:endParaRPr>
          </a:p>
          <a:p>
            <a:pPr indent="0" lvl="0" marL="12700" marR="0" rtl="0" algn="l">
              <a:lnSpc>
                <a:spcPct val="100000"/>
              </a:lnSpc>
              <a:spcBef>
                <a:spcPts val="285"/>
              </a:spcBef>
              <a:spcAft>
                <a:spcPts val="0"/>
              </a:spcAft>
              <a:buClr>
                <a:srgbClr val="000000"/>
              </a:buClr>
              <a:buSzPts val="1400"/>
              <a:buFont typeface="Arial"/>
              <a:buNone/>
            </a:pPr>
            <a:r>
              <a:rPr b="0" i="0" lang="en-US" sz="1600" u="none" cap="none" strike="noStrike">
                <a:solidFill>
                  <a:srgbClr val="595959"/>
                </a:solidFill>
                <a:latin typeface="Arial"/>
                <a:ea typeface="Arial"/>
                <a:cs typeface="Arial"/>
                <a:sym typeface="Arial"/>
              </a:rPr>
              <a:t>Kushal Poudel(PUR077BCT043)</a:t>
            </a:r>
            <a:endParaRPr b="0" i="0" sz="1600" u="none" cap="none" strike="noStrike">
              <a:solidFill>
                <a:schemeClr val="dk1"/>
              </a:solidFill>
              <a:latin typeface="Arial"/>
              <a:ea typeface="Arial"/>
              <a:cs typeface="Arial"/>
              <a:sym typeface="Arial"/>
            </a:endParaRPr>
          </a:p>
        </p:txBody>
      </p:sp>
      <p:pic>
        <p:nvPicPr>
          <p:cNvPr id="97" name="Google Shape;97;p13"/>
          <p:cNvPicPr preferRelativeResize="0"/>
          <p:nvPr/>
        </p:nvPicPr>
        <p:blipFill rotWithShape="1">
          <a:blip r:embed="rId3">
            <a:alphaModFix/>
          </a:blip>
          <a:srcRect b="0" l="0" r="0" t="0"/>
          <a:stretch/>
        </p:blipFill>
        <p:spPr>
          <a:xfrm>
            <a:off x="5489950" y="748699"/>
            <a:ext cx="3382817" cy="15239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2634050" y="225500"/>
            <a:ext cx="4382400" cy="38220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rgbClr val="090909"/>
              </a:buClr>
              <a:buSzPts val="2300"/>
              <a:buFont typeface="Twentieth Century"/>
              <a:buNone/>
            </a:pPr>
            <a:r>
              <a:rPr lang="en-US" sz="2400">
                <a:solidFill>
                  <a:srgbClr val="090909"/>
                </a:solidFill>
              </a:rPr>
              <a:t>SYSTEM BLOCK DIAGRAM</a:t>
            </a:r>
            <a:endParaRPr sz="2400"/>
          </a:p>
        </p:txBody>
      </p:sp>
      <p:pic>
        <p:nvPicPr>
          <p:cNvPr id="153" name="Google Shape;153;p22"/>
          <p:cNvPicPr preferRelativeResize="0"/>
          <p:nvPr/>
        </p:nvPicPr>
        <p:blipFill>
          <a:blip r:embed="rId3">
            <a:alphaModFix/>
          </a:blip>
          <a:stretch>
            <a:fillRect/>
          </a:stretch>
        </p:blipFill>
        <p:spPr>
          <a:xfrm>
            <a:off x="1455900" y="678875"/>
            <a:ext cx="6738707" cy="4241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2862125" y="155000"/>
            <a:ext cx="4382400" cy="38220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rgbClr val="090909"/>
              </a:buClr>
              <a:buSzPts val="2300"/>
              <a:buFont typeface="Twentieth Century"/>
              <a:buNone/>
            </a:pPr>
            <a:r>
              <a:rPr lang="en-US" sz="2400">
                <a:solidFill>
                  <a:srgbClr val="090909"/>
                </a:solidFill>
              </a:rPr>
              <a:t>SEQUENCE </a:t>
            </a:r>
            <a:r>
              <a:rPr lang="en-US" sz="2400">
                <a:solidFill>
                  <a:srgbClr val="090909"/>
                </a:solidFill>
              </a:rPr>
              <a:t>DIAGRAM</a:t>
            </a:r>
            <a:endParaRPr sz="2400"/>
          </a:p>
        </p:txBody>
      </p:sp>
      <p:pic>
        <p:nvPicPr>
          <p:cNvPr id="159" name="Google Shape;159;p23"/>
          <p:cNvPicPr preferRelativeResize="0"/>
          <p:nvPr/>
        </p:nvPicPr>
        <p:blipFill>
          <a:blip r:embed="rId3">
            <a:alphaModFix/>
          </a:blip>
          <a:stretch>
            <a:fillRect/>
          </a:stretch>
        </p:blipFill>
        <p:spPr>
          <a:xfrm>
            <a:off x="1200175" y="643625"/>
            <a:ext cx="6540924" cy="4257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3580475" y="133500"/>
            <a:ext cx="3060000" cy="341100"/>
          </a:xfrm>
          <a:prstGeom prst="rect">
            <a:avLst/>
          </a:prstGeom>
          <a:noFill/>
          <a:ln>
            <a:noFill/>
          </a:ln>
        </p:spPr>
        <p:txBody>
          <a:bodyPr anchorCtr="0" anchor="ctr" bIns="0" lIns="0" spcFirstLastPara="1" rIns="0" wrap="square" tIns="17775">
            <a:spAutoFit/>
          </a:bodyPr>
          <a:lstStyle/>
          <a:p>
            <a:pPr indent="0" lvl="0" marL="12700" rtl="0" algn="l">
              <a:lnSpc>
                <a:spcPct val="100000"/>
              </a:lnSpc>
              <a:spcBef>
                <a:spcPts val="0"/>
              </a:spcBef>
              <a:spcAft>
                <a:spcPts val="0"/>
              </a:spcAft>
              <a:buClr>
                <a:srgbClr val="0C0C0C"/>
              </a:buClr>
              <a:buSzPts val="1900"/>
              <a:buFont typeface="Twentieth Century"/>
              <a:buNone/>
            </a:pPr>
            <a:r>
              <a:rPr lang="en-US" sz="2100"/>
              <a:t>USE CASE DIAGRAM</a:t>
            </a:r>
            <a:endParaRPr sz="2100"/>
          </a:p>
        </p:txBody>
      </p:sp>
      <p:pic>
        <p:nvPicPr>
          <p:cNvPr id="165" name="Google Shape;165;p24"/>
          <p:cNvPicPr preferRelativeResize="0"/>
          <p:nvPr/>
        </p:nvPicPr>
        <p:blipFill>
          <a:blip r:embed="rId3">
            <a:alphaModFix/>
          </a:blip>
          <a:stretch>
            <a:fillRect/>
          </a:stretch>
        </p:blipFill>
        <p:spPr>
          <a:xfrm>
            <a:off x="2025350" y="576375"/>
            <a:ext cx="5304724" cy="43252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idx="1" type="body"/>
          </p:nvPr>
        </p:nvSpPr>
        <p:spPr>
          <a:xfrm>
            <a:off x="685800" y="1031775"/>
            <a:ext cx="7400400" cy="3709500"/>
          </a:xfrm>
          <a:prstGeom prst="rect">
            <a:avLst/>
          </a:prstGeom>
          <a:noFill/>
          <a:ln>
            <a:noFill/>
          </a:ln>
        </p:spPr>
        <p:txBody>
          <a:bodyPr anchorCtr="0" anchor="t" bIns="0" lIns="0" spcFirstLastPara="1" rIns="0" wrap="square" tIns="48875">
            <a:spAutoFit/>
          </a:bodyPr>
          <a:lstStyle/>
          <a:p>
            <a:pPr indent="0" lvl="0" marL="22225" rtl="0" algn="l">
              <a:lnSpc>
                <a:spcPct val="100000"/>
              </a:lnSpc>
              <a:spcBef>
                <a:spcPts val="0"/>
              </a:spcBef>
              <a:spcAft>
                <a:spcPts val="0"/>
              </a:spcAft>
              <a:buSzPts val="1900"/>
              <a:buNone/>
            </a:pPr>
            <a:r>
              <a:rPr lang="en-US" sz="2100"/>
              <a:t>Non-functional requirements</a:t>
            </a:r>
            <a:endParaRPr sz="1850"/>
          </a:p>
          <a:p>
            <a:pPr indent="-317500" lvl="0" marL="457200" rtl="0" algn="l">
              <a:lnSpc>
                <a:spcPct val="100000"/>
              </a:lnSpc>
              <a:spcBef>
                <a:spcPts val="685"/>
              </a:spcBef>
              <a:spcAft>
                <a:spcPts val="0"/>
              </a:spcAft>
              <a:buClr>
                <a:srgbClr val="374151"/>
              </a:buClr>
              <a:buSzPts val="1400"/>
              <a:buFont typeface="Arial"/>
              <a:buChar char="❏"/>
            </a:pPr>
            <a:r>
              <a:rPr b="1" lang="en-US" sz="1400">
                <a:solidFill>
                  <a:srgbClr val="374151"/>
                </a:solidFill>
                <a:highlight>
                  <a:srgbClr val="F7F7F8"/>
                </a:highlight>
                <a:latin typeface="Arial"/>
                <a:ea typeface="Arial"/>
                <a:cs typeface="Arial"/>
                <a:sym typeface="Arial"/>
              </a:rPr>
              <a:t>Availability:</a:t>
            </a:r>
            <a:endParaRPr b="1" sz="1400">
              <a:solidFill>
                <a:srgbClr val="374151"/>
              </a:solidFill>
              <a:highlight>
                <a:srgbClr val="F7F7F8"/>
              </a:highlight>
              <a:latin typeface="Arial"/>
              <a:ea typeface="Arial"/>
              <a:cs typeface="Arial"/>
              <a:sym typeface="Arial"/>
            </a:endParaRPr>
          </a:p>
          <a:p>
            <a:pPr indent="0" lvl="0" marL="457200" rtl="0" algn="l">
              <a:lnSpc>
                <a:spcPct val="100000"/>
              </a:lnSpc>
              <a:spcBef>
                <a:spcPts val="685"/>
              </a:spcBef>
              <a:spcAft>
                <a:spcPts val="0"/>
              </a:spcAft>
              <a:buNone/>
            </a:pPr>
            <a:r>
              <a:rPr lang="en-US" sz="1400">
                <a:solidFill>
                  <a:srgbClr val="374151"/>
                </a:solidFill>
                <a:highlight>
                  <a:srgbClr val="F7F7F8"/>
                </a:highlight>
                <a:latin typeface="Arial"/>
                <a:ea typeface="Arial"/>
                <a:cs typeface="Arial"/>
                <a:sym typeface="Arial"/>
              </a:rPr>
              <a:t>The system is available for use 24 hours without planned downtime.</a:t>
            </a:r>
            <a:endParaRPr sz="1400">
              <a:solidFill>
                <a:srgbClr val="374151"/>
              </a:solidFill>
              <a:highlight>
                <a:srgbClr val="F7F7F8"/>
              </a:highlight>
              <a:latin typeface="Arial"/>
              <a:ea typeface="Arial"/>
              <a:cs typeface="Arial"/>
              <a:sym typeface="Arial"/>
            </a:endParaRPr>
          </a:p>
          <a:p>
            <a:pPr indent="0" lvl="0" marL="457200" rtl="0" algn="l">
              <a:lnSpc>
                <a:spcPct val="100000"/>
              </a:lnSpc>
              <a:spcBef>
                <a:spcPts val="685"/>
              </a:spcBef>
              <a:spcAft>
                <a:spcPts val="0"/>
              </a:spcAft>
              <a:buNone/>
            </a:pPr>
            <a:r>
              <a:t/>
            </a:r>
            <a:endParaRPr sz="1400">
              <a:solidFill>
                <a:srgbClr val="374151"/>
              </a:solidFill>
              <a:highlight>
                <a:srgbClr val="F7F7F8"/>
              </a:highlight>
              <a:latin typeface="Arial"/>
              <a:ea typeface="Arial"/>
              <a:cs typeface="Arial"/>
              <a:sym typeface="Arial"/>
            </a:endParaRPr>
          </a:p>
          <a:p>
            <a:pPr indent="-317500" lvl="0" marL="457200" rtl="0" algn="l">
              <a:lnSpc>
                <a:spcPct val="100000"/>
              </a:lnSpc>
              <a:spcBef>
                <a:spcPts val="685"/>
              </a:spcBef>
              <a:spcAft>
                <a:spcPts val="0"/>
              </a:spcAft>
              <a:buClr>
                <a:srgbClr val="374151"/>
              </a:buClr>
              <a:buSzPts val="1400"/>
              <a:buFont typeface="Arial"/>
              <a:buChar char="❏"/>
            </a:pPr>
            <a:r>
              <a:rPr b="1" lang="en-US" sz="1400">
                <a:solidFill>
                  <a:srgbClr val="374151"/>
                </a:solidFill>
                <a:highlight>
                  <a:srgbClr val="F7F7F8"/>
                </a:highlight>
                <a:latin typeface="Arial"/>
                <a:ea typeface="Arial"/>
                <a:cs typeface="Arial"/>
                <a:sym typeface="Arial"/>
              </a:rPr>
              <a:t>User Friendly:</a:t>
            </a:r>
            <a:endParaRPr b="1" sz="1400">
              <a:solidFill>
                <a:srgbClr val="374151"/>
              </a:solidFill>
              <a:highlight>
                <a:srgbClr val="F7F7F8"/>
              </a:highlight>
              <a:latin typeface="Arial"/>
              <a:ea typeface="Arial"/>
              <a:cs typeface="Arial"/>
              <a:sym typeface="Arial"/>
            </a:endParaRPr>
          </a:p>
          <a:p>
            <a:pPr indent="0" lvl="0" marL="457200" rtl="0" algn="l">
              <a:lnSpc>
                <a:spcPct val="100000"/>
              </a:lnSpc>
              <a:spcBef>
                <a:spcPts val="685"/>
              </a:spcBef>
              <a:spcAft>
                <a:spcPts val="0"/>
              </a:spcAft>
              <a:buNone/>
            </a:pPr>
            <a:r>
              <a:rPr lang="en-US" sz="1400">
                <a:solidFill>
                  <a:srgbClr val="374151"/>
                </a:solidFill>
                <a:highlight>
                  <a:srgbClr val="F7F7F8"/>
                </a:highlight>
                <a:latin typeface="Arial"/>
                <a:ea typeface="Arial"/>
                <a:cs typeface="Arial"/>
                <a:sym typeface="Arial"/>
              </a:rPr>
              <a:t>The system has easy to use user interface, requires minimal training for users.</a:t>
            </a:r>
            <a:endParaRPr sz="1400">
              <a:solidFill>
                <a:srgbClr val="374151"/>
              </a:solidFill>
              <a:highlight>
                <a:srgbClr val="F7F7F8"/>
              </a:highlight>
              <a:latin typeface="Arial"/>
              <a:ea typeface="Arial"/>
              <a:cs typeface="Arial"/>
              <a:sym typeface="Arial"/>
            </a:endParaRPr>
          </a:p>
          <a:p>
            <a:pPr indent="0" lvl="0" marL="457200" rtl="0" algn="l">
              <a:lnSpc>
                <a:spcPct val="100000"/>
              </a:lnSpc>
              <a:spcBef>
                <a:spcPts val="685"/>
              </a:spcBef>
              <a:spcAft>
                <a:spcPts val="0"/>
              </a:spcAft>
              <a:buNone/>
            </a:pPr>
            <a:r>
              <a:t/>
            </a:r>
            <a:endParaRPr sz="1400">
              <a:solidFill>
                <a:srgbClr val="374151"/>
              </a:solidFill>
              <a:highlight>
                <a:srgbClr val="F7F7F8"/>
              </a:highlight>
              <a:latin typeface="Arial"/>
              <a:ea typeface="Arial"/>
              <a:cs typeface="Arial"/>
              <a:sym typeface="Arial"/>
            </a:endParaRPr>
          </a:p>
          <a:p>
            <a:pPr indent="-317500" lvl="0" marL="457200" rtl="0" algn="l">
              <a:lnSpc>
                <a:spcPct val="100000"/>
              </a:lnSpc>
              <a:spcBef>
                <a:spcPts val="685"/>
              </a:spcBef>
              <a:spcAft>
                <a:spcPts val="0"/>
              </a:spcAft>
              <a:buClr>
                <a:srgbClr val="374151"/>
              </a:buClr>
              <a:buSzPts val="1400"/>
              <a:buFont typeface="Arial"/>
              <a:buChar char="❏"/>
            </a:pPr>
            <a:r>
              <a:rPr b="1" lang="en-US" sz="1400">
                <a:solidFill>
                  <a:srgbClr val="374151"/>
                </a:solidFill>
                <a:highlight>
                  <a:srgbClr val="F7F7F8"/>
                </a:highlight>
                <a:latin typeface="Arial"/>
                <a:ea typeface="Arial"/>
                <a:cs typeface="Arial"/>
                <a:sym typeface="Arial"/>
              </a:rPr>
              <a:t>Compatibility:</a:t>
            </a:r>
            <a:r>
              <a:rPr lang="en-US" sz="1400">
                <a:solidFill>
                  <a:srgbClr val="374151"/>
                </a:solidFill>
                <a:highlight>
                  <a:srgbClr val="F7F7F8"/>
                </a:highlight>
                <a:latin typeface="Arial"/>
                <a:ea typeface="Arial"/>
                <a:cs typeface="Arial"/>
                <a:sym typeface="Arial"/>
              </a:rPr>
              <a:t> </a:t>
            </a:r>
            <a:endParaRPr sz="1400">
              <a:solidFill>
                <a:srgbClr val="374151"/>
              </a:solidFill>
              <a:highlight>
                <a:srgbClr val="F7F7F8"/>
              </a:highlight>
              <a:latin typeface="Arial"/>
              <a:ea typeface="Arial"/>
              <a:cs typeface="Arial"/>
              <a:sym typeface="Arial"/>
            </a:endParaRPr>
          </a:p>
          <a:p>
            <a:pPr indent="0" lvl="0" marL="457200" rtl="0" algn="l">
              <a:lnSpc>
                <a:spcPct val="100000"/>
              </a:lnSpc>
              <a:spcBef>
                <a:spcPts val="685"/>
              </a:spcBef>
              <a:spcAft>
                <a:spcPts val="0"/>
              </a:spcAft>
              <a:buNone/>
            </a:pPr>
            <a:r>
              <a:rPr lang="en-US" sz="1400">
                <a:solidFill>
                  <a:srgbClr val="374151"/>
                </a:solidFill>
                <a:highlight>
                  <a:srgbClr val="F7F7F8"/>
                </a:highlight>
                <a:latin typeface="Arial"/>
                <a:ea typeface="Arial"/>
                <a:cs typeface="Arial"/>
                <a:sym typeface="Arial"/>
              </a:rPr>
              <a:t>The system is compatible with common browsers, operating systems, and devices.</a:t>
            </a:r>
            <a:endParaRPr sz="1400">
              <a:solidFill>
                <a:srgbClr val="374151"/>
              </a:solidFill>
              <a:highlight>
                <a:srgbClr val="F7F7F8"/>
              </a:highlight>
              <a:latin typeface="Arial"/>
              <a:ea typeface="Arial"/>
              <a:cs typeface="Arial"/>
              <a:sym typeface="Arial"/>
            </a:endParaRPr>
          </a:p>
          <a:p>
            <a:pPr indent="0" lvl="0" marL="0" rtl="0" algn="l">
              <a:lnSpc>
                <a:spcPct val="100000"/>
              </a:lnSpc>
              <a:spcBef>
                <a:spcPts val="685"/>
              </a:spcBef>
              <a:spcAft>
                <a:spcPts val="0"/>
              </a:spcAft>
              <a:buNone/>
            </a:pPr>
            <a:r>
              <a:t/>
            </a:r>
            <a:endParaRPr sz="1400">
              <a:solidFill>
                <a:srgbClr val="374151"/>
              </a:solidFill>
              <a:highlight>
                <a:srgbClr val="F7F7F8"/>
              </a:highlight>
              <a:latin typeface="Arial"/>
              <a:ea typeface="Arial"/>
              <a:cs typeface="Arial"/>
              <a:sym typeface="Arial"/>
            </a:endParaRPr>
          </a:p>
          <a:p>
            <a:pPr indent="0" lvl="0" marL="457200" rtl="0" algn="l">
              <a:lnSpc>
                <a:spcPct val="100000"/>
              </a:lnSpc>
              <a:spcBef>
                <a:spcPts val="685"/>
              </a:spcBef>
              <a:spcAft>
                <a:spcPts val="0"/>
              </a:spcAft>
              <a:buNone/>
            </a:pPr>
            <a:r>
              <a:t/>
            </a:r>
            <a:endParaRPr sz="1400">
              <a:solidFill>
                <a:srgbClr val="374151"/>
              </a:solidFill>
              <a:highlight>
                <a:srgbClr val="F7F7F8"/>
              </a:highlight>
              <a:latin typeface="Arial"/>
              <a:ea typeface="Arial"/>
              <a:cs typeface="Arial"/>
              <a:sym typeface="Arial"/>
            </a:endParaRPr>
          </a:p>
          <a:p>
            <a:pPr indent="0" lvl="0" marL="0" rtl="0" algn="l">
              <a:lnSpc>
                <a:spcPct val="100000"/>
              </a:lnSpc>
              <a:spcBef>
                <a:spcPts val="685"/>
              </a:spcBef>
              <a:spcAft>
                <a:spcPts val="0"/>
              </a:spcAft>
              <a:buNone/>
            </a:pPr>
            <a:r>
              <a:t/>
            </a:r>
            <a:endParaRPr sz="1400">
              <a:solidFill>
                <a:srgbClr val="374151"/>
              </a:solidFill>
              <a:highlight>
                <a:srgbClr val="F7F7F8"/>
              </a:highlight>
              <a:latin typeface="Arial"/>
              <a:ea typeface="Arial"/>
              <a:cs typeface="Arial"/>
              <a:sym typeface="Arial"/>
            </a:endParaRPr>
          </a:p>
        </p:txBody>
      </p:sp>
      <p:sp>
        <p:nvSpPr>
          <p:cNvPr id="171" name="Google Shape;171;p25"/>
          <p:cNvSpPr txBox="1"/>
          <p:nvPr>
            <p:ph type="title"/>
          </p:nvPr>
        </p:nvSpPr>
        <p:spPr>
          <a:xfrm>
            <a:off x="685800" y="558400"/>
            <a:ext cx="3111600" cy="387300"/>
          </a:xfrm>
          <a:prstGeom prst="rect">
            <a:avLst/>
          </a:prstGeom>
          <a:noFill/>
          <a:ln>
            <a:noFill/>
          </a:ln>
        </p:spPr>
        <p:txBody>
          <a:bodyPr anchorCtr="0" anchor="ctr" bIns="0" lIns="0" spcFirstLastPara="1" rIns="0" wrap="square" tIns="17775">
            <a:spAutoFit/>
          </a:bodyPr>
          <a:lstStyle/>
          <a:p>
            <a:pPr indent="0" lvl="0" marL="12700" rtl="0" algn="l">
              <a:lnSpc>
                <a:spcPct val="100000"/>
              </a:lnSpc>
              <a:spcBef>
                <a:spcPts val="0"/>
              </a:spcBef>
              <a:spcAft>
                <a:spcPts val="0"/>
              </a:spcAft>
              <a:buClr>
                <a:srgbClr val="0C0C0C"/>
              </a:buClr>
              <a:buSzPts val="2300"/>
              <a:buFont typeface="Twentieth Century"/>
              <a:buNone/>
            </a:pPr>
            <a:r>
              <a:rPr lang="en-US" sz="2400"/>
              <a:t>REQUIREMENT ANALYSIS</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686325" y="559275"/>
            <a:ext cx="3111600" cy="387300"/>
          </a:xfrm>
          <a:prstGeom prst="rect">
            <a:avLst/>
          </a:prstGeom>
          <a:noFill/>
          <a:ln>
            <a:noFill/>
          </a:ln>
        </p:spPr>
        <p:txBody>
          <a:bodyPr anchorCtr="0" anchor="ctr" bIns="0" lIns="0" spcFirstLastPara="1" rIns="0" wrap="square" tIns="17775">
            <a:spAutoFit/>
          </a:bodyPr>
          <a:lstStyle/>
          <a:p>
            <a:pPr indent="0" lvl="0" marL="12700" rtl="0" algn="l">
              <a:lnSpc>
                <a:spcPct val="100000"/>
              </a:lnSpc>
              <a:spcBef>
                <a:spcPts val="0"/>
              </a:spcBef>
              <a:spcAft>
                <a:spcPts val="0"/>
              </a:spcAft>
              <a:buClr>
                <a:srgbClr val="0C0C0C"/>
              </a:buClr>
              <a:buSzPts val="2300"/>
              <a:buFont typeface="Twentieth Century"/>
              <a:buNone/>
            </a:pPr>
            <a:r>
              <a:rPr lang="en-US" sz="2400"/>
              <a:t>REQUIREMENT ANALYSIS</a:t>
            </a:r>
            <a:endParaRPr sz="2400"/>
          </a:p>
        </p:txBody>
      </p:sp>
      <p:sp>
        <p:nvSpPr>
          <p:cNvPr id="177" name="Google Shape;177;p26"/>
          <p:cNvSpPr txBox="1"/>
          <p:nvPr>
            <p:ph idx="1" type="body"/>
          </p:nvPr>
        </p:nvSpPr>
        <p:spPr>
          <a:xfrm>
            <a:off x="636300" y="1029350"/>
            <a:ext cx="7871400" cy="3960300"/>
          </a:xfrm>
          <a:prstGeom prst="rect">
            <a:avLst/>
          </a:prstGeom>
          <a:noFill/>
          <a:ln>
            <a:noFill/>
          </a:ln>
        </p:spPr>
        <p:txBody>
          <a:bodyPr anchorCtr="0" anchor="t" bIns="0" lIns="0" spcFirstLastPara="1" rIns="0" wrap="square" tIns="48875">
            <a:spAutoFit/>
          </a:bodyPr>
          <a:lstStyle/>
          <a:p>
            <a:pPr indent="0" lvl="0" marL="22225" rtl="0" algn="l">
              <a:lnSpc>
                <a:spcPct val="100000"/>
              </a:lnSpc>
              <a:spcBef>
                <a:spcPts val="0"/>
              </a:spcBef>
              <a:spcAft>
                <a:spcPts val="0"/>
              </a:spcAft>
              <a:buSzPts val="1900"/>
              <a:buNone/>
            </a:pPr>
            <a:r>
              <a:rPr lang="en-US" sz="2000"/>
              <a:t>Functional requirements</a:t>
            </a:r>
            <a:endParaRPr sz="1750"/>
          </a:p>
          <a:p>
            <a:pPr indent="-323850" lvl="0" marL="457200" rtl="0" algn="l">
              <a:lnSpc>
                <a:spcPct val="100000"/>
              </a:lnSpc>
              <a:spcBef>
                <a:spcPts val="685"/>
              </a:spcBef>
              <a:spcAft>
                <a:spcPts val="0"/>
              </a:spcAft>
              <a:buClr>
                <a:srgbClr val="374151"/>
              </a:buClr>
              <a:buSzPts val="1500"/>
              <a:buFont typeface="Arial"/>
              <a:buChar char="❏"/>
            </a:pPr>
            <a:r>
              <a:rPr b="1" lang="en-US" sz="1500">
                <a:solidFill>
                  <a:srgbClr val="374151"/>
                </a:solidFill>
                <a:highlight>
                  <a:srgbClr val="F7F7F8"/>
                </a:highlight>
                <a:latin typeface="Arial"/>
                <a:ea typeface="Arial"/>
                <a:cs typeface="Arial"/>
                <a:sym typeface="Arial"/>
              </a:rPr>
              <a:t> File Upload:</a:t>
            </a:r>
            <a:endParaRPr b="1" sz="1500">
              <a:solidFill>
                <a:srgbClr val="374151"/>
              </a:solidFill>
              <a:highlight>
                <a:srgbClr val="F7F7F8"/>
              </a:highlight>
              <a:latin typeface="Arial"/>
              <a:ea typeface="Arial"/>
              <a:cs typeface="Arial"/>
              <a:sym typeface="Arial"/>
            </a:endParaRPr>
          </a:p>
          <a:p>
            <a:pPr indent="0" lvl="0" marL="457200" rtl="0" algn="l">
              <a:lnSpc>
                <a:spcPct val="100000"/>
              </a:lnSpc>
              <a:spcBef>
                <a:spcPts val="685"/>
              </a:spcBef>
              <a:spcAft>
                <a:spcPts val="0"/>
              </a:spcAft>
              <a:buNone/>
            </a:pPr>
            <a:r>
              <a:rPr lang="en-US" sz="1500">
                <a:solidFill>
                  <a:srgbClr val="374151"/>
                </a:solidFill>
                <a:highlight>
                  <a:srgbClr val="F7F7F8"/>
                </a:highlight>
                <a:latin typeface="Arial"/>
                <a:ea typeface="Arial"/>
                <a:cs typeface="Arial"/>
                <a:sym typeface="Arial"/>
              </a:rPr>
              <a:t>The system allow users to upload resumes in popular formats such as PDF and DOCX.</a:t>
            </a:r>
            <a:endParaRPr sz="1500">
              <a:solidFill>
                <a:srgbClr val="374151"/>
              </a:solidFill>
              <a:highlight>
                <a:srgbClr val="F7F7F8"/>
              </a:highlight>
              <a:latin typeface="Arial"/>
              <a:ea typeface="Arial"/>
              <a:cs typeface="Arial"/>
              <a:sym typeface="Arial"/>
            </a:endParaRPr>
          </a:p>
          <a:p>
            <a:pPr indent="0" lvl="0" marL="457200" rtl="0" algn="l">
              <a:lnSpc>
                <a:spcPct val="100000"/>
              </a:lnSpc>
              <a:spcBef>
                <a:spcPts val="685"/>
              </a:spcBef>
              <a:spcAft>
                <a:spcPts val="0"/>
              </a:spcAft>
              <a:buNone/>
            </a:pPr>
            <a:r>
              <a:t/>
            </a:r>
            <a:endParaRPr sz="1500">
              <a:solidFill>
                <a:srgbClr val="374151"/>
              </a:solidFill>
              <a:highlight>
                <a:srgbClr val="F7F7F8"/>
              </a:highlight>
              <a:latin typeface="Arial"/>
              <a:ea typeface="Arial"/>
              <a:cs typeface="Arial"/>
              <a:sym typeface="Arial"/>
            </a:endParaRPr>
          </a:p>
          <a:p>
            <a:pPr indent="-323850" lvl="0" marL="457200" rtl="0" algn="l">
              <a:lnSpc>
                <a:spcPct val="100000"/>
              </a:lnSpc>
              <a:spcBef>
                <a:spcPts val="685"/>
              </a:spcBef>
              <a:spcAft>
                <a:spcPts val="0"/>
              </a:spcAft>
              <a:buClr>
                <a:srgbClr val="374151"/>
              </a:buClr>
              <a:buSzPts val="1500"/>
              <a:buFont typeface="Arial"/>
              <a:buChar char="❏"/>
            </a:pPr>
            <a:r>
              <a:rPr b="1" lang="en-US" sz="1500">
                <a:solidFill>
                  <a:srgbClr val="374151"/>
                </a:solidFill>
                <a:highlight>
                  <a:srgbClr val="F7F7F8"/>
                </a:highlight>
                <a:latin typeface="Arial"/>
                <a:ea typeface="Arial"/>
                <a:cs typeface="Arial"/>
                <a:sym typeface="Arial"/>
              </a:rPr>
              <a:t>Resume Parsing</a:t>
            </a:r>
            <a:r>
              <a:rPr b="1" lang="en-US" sz="1500">
                <a:solidFill>
                  <a:srgbClr val="374151"/>
                </a:solidFill>
                <a:highlight>
                  <a:srgbClr val="F7F7F8"/>
                </a:highlight>
                <a:latin typeface="Arial"/>
                <a:ea typeface="Arial"/>
                <a:cs typeface="Arial"/>
                <a:sym typeface="Arial"/>
              </a:rPr>
              <a:t>:</a:t>
            </a:r>
            <a:endParaRPr b="1" sz="1500">
              <a:solidFill>
                <a:srgbClr val="374151"/>
              </a:solidFill>
              <a:highlight>
                <a:srgbClr val="F7F7F8"/>
              </a:highlight>
              <a:latin typeface="Arial"/>
              <a:ea typeface="Arial"/>
              <a:cs typeface="Arial"/>
              <a:sym typeface="Arial"/>
            </a:endParaRPr>
          </a:p>
          <a:p>
            <a:pPr indent="0" lvl="0" marL="457200" rtl="0" algn="l">
              <a:lnSpc>
                <a:spcPct val="100000"/>
              </a:lnSpc>
              <a:spcBef>
                <a:spcPts val="685"/>
              </a:spcBef>
              <a:spcAft>
                <a:spcPts val="0"/>
              </a:spcAft>
              <a:buNone/>
            </a:pPr>
            <a:r>
              <a:rPr lang="en-US" sz="1500">
                <a:solidFill>
                  <a:srgbClr val="374151"/>
                </a:solidFill>
                <a:highlight>
                  <a:srgbClr val="F7F7F8"/>
                </a:highlight>
                <a:latin typeface="Arial"/>
                <a:ea typeface="Arial"/>
                <a:cs typeface="Arial"/>
                <a:sym typeface="Arial"/>
              </a:rPr>
              <a:t>The system recognizes and categorizes entities such as names, skills, educational qualifications, and experiences from the resumes.</a:t>
            </a:r>
            <a:endParaRPr b="1" sz="1500">
              <a:solidFill>
                <a:srgbClr val="374151"/>
              </a:solidFill>
              <a:highlight>
                <a:srgbClr val="F7F7F8"/>
              </a:highlight>
              <a:latin typeface="Arial"/>
              <a:ea typeface="Arial"/>
              <a:cs typeface="Arial"/>
              <a:sym typeface="Arial"/>
            </a:endParaRPr>
          </a:p>
          <a:p>
            <a:pPr indent="0" lvl="0" marL="457200" rtl="0" algn="l">
              <a:lnSpc>
                <a:spcPct val="100000"/>
              </a:lnSpc>
              <a:spcBef>
                <a:spcPts val="685"/>
              </a:spcBef>
              <a:spcAft>
                <a:spcPts val="0"/>
              </a:spcAft>
              <a:buNone/>
            </a:pPr>
            <a:r>
              <a:t/>
            </a:r>
            <a:endParaRPr sz="1400">
              <a:solidFill>
                <a:srgbClr val="374151"/>
              </a:solidFill>
              <a:highlight>
                <a:srgbClr val="F7F7F8"/>
              </a:highlight>
              <a:latin typeface="Arial"/>
              <a:ea typeface="Arial"/>
              <a:cs typeface="Arial"/>
              <a:sym typeface="Arial"/>
            </a:endParaRPr>
          </a:p>
          <a:p>
            <a:pPr indent="-323850" lvl="0" marL="457200" rtl="0" algn="l">
              <a:lnSpc>
                <a:spcPct val="100000"/>
              </a:lnSpc>
              <a:spcBef>
                <a:spcPts val="685"/>
              </a:spcBef>
              <a:spcAft>
                <a:spcPts val="0"/>
              </a:spcAft>
              <a:buClr>
                <a:srgbClr val="374151"/>
              </a:buClr>
              <a:buSzPts val="1500"/>
              <a:buFont typeface="Arial"/>
              <a:buChar char="❏"/>
            </a:pPr>
            <a:r>
              <a:rPr b="1" lang="en-US" sz="1500">
                <a:solidFill>
                  <a:srgbClr val="374151"/>
                </a:solidFill>
                <a:highlight>
                  <a:srgbClr val="F7F7F8"/>
                </a:highlight>
                <a:latin typeface="Arial"/>
                <a:ea typeface="Arial"/>
                <a:cs typeface="Arial"/>
                <a:sym typeface="Arial"/>
              </a:rPr>
              <a:t>Resume Summary Generation:</a:t>
            </a:r>
            <a:endParaRPr b="1" sz="1500">
              <a:solidFill>
                <a:srgbClr val="374151"/>
              </a:solidFill>
              <a:highlight>
                <a:srgbClr val="F7F7F8"/>
              </a:highlight>
              <a:latin typeface="Arial"/>
              <a:ea typeface="Arial"/>
              <a:cs typeface="Arial"/>
              <a:sym typeface="Arial"/>
            </a:endParaRPr>
          </a:p>
          <a:p>
            <a:pPr indent="0" lvl="0" marL="457200" rtl="0" algn="l">
              <a:lnSpc>
                <a:spcPct val="100000"/>
              </a:lnSpc>
              <a:spcBef>
                <a:spcPts val="685"/>
              </a:spcBef>
              <a:spcAft>
                <a:spcPts val="0"/>
              </a:spcAft>
              <a:buClr>
                <a:schemeClr val="dk1"/>
              </a:buClr>
              <a:buSzPts val="1100"/>
              <a:buFont typeface="Arial"/>
              <a:buNone/>
            </a:pPr>
            <a:r>
              <a:rPr lang="en-US" sz="1500">
                <a:solidFill>
                  <a:srgbClr val="374151"/>
                </a:solidFill>
                <a:highlight>
                  <a:srgbClr val="F7F7F8"/>
                </a:highlight>
                <a:latin typeface="Arial"/>
                <a:ea typeface="Arial"/>
                <a:cs typeface="Arial"/>
                <a:sym typeface="Arial"/>
              </a:rPr>
              <a:t>The system generates a structured summary for each uploaded resume, presenting extracted information in a clear and organized manner.</a:t>
            </a:r>
            <a:endParaRPr sz="1400">
              <a:solidFill>
                <a:srgbClr val="374151"/>
              </a:solidFill>
              <a:highlight>
                <a:srgbClr val="F7F7F8"/>
              </a:highlight>
              <a:latin typeface="Arial"/>
              <a:ea typeface="Arial"/>
              <a:cs typeface="Arial"/>
              <a:sym typeface="Arial"/>
            </a:endParaRPr>
          </a:p>
          <a:p>
            <a:pPr indent="0" lvl="0" marL="457200" rtl="0" algn="l">
              <a:lnSpc>
                <a:spcPct val="100000"/>
              </a:lnSpc>
              <a:spcBef>
                <a:spcPts val="685"/>
              </a:spcBef>
              <a:spcAft>
                <a:spcPts val="0"/>
              </a:spcAft>
              <a:buNone/>
            </a:pPr>
            <a:r>
              <a:t/>
            </a:r>
            <a:endParaRPr sz="1400">
              <a:solidFill>
                <a:srgbClr val="374151"/>
              </a:solidFill>
              <a:highlight>
                <a:srgbClr val="F7F7F8"/>
              </a:highlight>
              <a:latin typeface="Arial"/>
              <a:ea typeface="Arial"/>
              <a:cs typeface="Arial"/>
              <a:sym typeface="Arial"/>
            </a:endParaRPr>
          </a:p>
          <a:p>
            <a:pPr indent="0" lvl="0" marL="914400" rtl="0" algn="l">
              <a:lnSpc>
                <a:spcPct val="100000"/>
              </a:lnSpc>
              <a:spcBef>
                <a:spcPts val="685"/>
              </a:spcBef>
              <a:spcAft>
                <a:spcPts val="0"/>
              </a:spcAft>
              <a:buNone/>
            </a:pPr>
            <a:r>
              <a:t/>
            </a:r>
            <a:endParaRPr sz="1400">
              <a:solidFill>
                <a:srgbClr val="374151"/>
              </a:solidFill>
              <a:highlight>
                <a:srgbClr val="F7F7F8"/>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488346" y="631987"/>
            <a:ext cx="7290000" cy="590100"/>
          </a:xfrm>
          <a:prstGeom prst="rect">
            <a:avLst/>
          </a:prstGeom>
          <a:noFill/>
          <a:ln>
            <a:noFill/>
          </a:ln>
        </p:spPr>
        <p:txBody>
          <a:bodyPr anchorCtr="0" anchor="ctr" bIns="0" lIns="0" spcFirstLastPara="1" rIns="0" wrap="square" tIns="12700">
            <a:spAutoFit/>
          </a:bodyPr>
          <a:lstStyle/>
          <a:p>
            <a:pPr indent="0" lvl="0" marL="389255" rtl="0" algn="l">
              <a:lnSpc>
                <a:spcPct val="100000"/>
              </a:lnSpc>
              <a:spcBef>
                <a:spcPts val="0"/>
              </a:spcBef>
              <a:spcAft>
                <a:spcPts val="0"/>
              </a:spcAft>
              <a:buClr>
                <a:srgbClr val="0C0C0C"/>
              </a:buClr>
              <a:buSzPts val="3700"/>
              <a:buFont typeface="Twentieth Century"/>
              <a:buNone/>
            </a:pPr>
            <a:r>
              <a:rPr lang="en-US"/>
              <a:t>RESULT</a:t>
            </a:r>
            <a:endParaRPr/>
          </a:p>
        </p:txBody>
      </p:sp>
      <p:pic>
        <p:nvPicPr>
          <p:cNvPr id="183" name="Google Shape;183;p27"/>
          <p:cNvPicPr preferRelativeResize="0"/>
          <p:nvPr/>
        </p:nvPicPr>
        <p:blipFill>
          <a:blip r:embed="rId3">
            <a:alphaModFix/>
          </a:blip>
          <a:stretch>
            <a:fillRect/>
          </a:stretch>
        </p:blipFill>
        <p:spPr>
          <a:xfrm>
            <a:off x="780950" y="1660050"/>
            <a:ext cx="3947474" cy="2605825"/>
          </a:xfrm>
          <a:prstGeom prst="rect">
            <a:avLst/>
          </a:prstGeom>
          <a:noFill/>
          <a:ln>
            <a:noFill/>
          </a:ln>
        </p:spPr>
      </p:pic>
      <p:pic>
        <p:nvPicPr>
          <p:cNvPr id="184" name="Google Shape;184;p27"/>
          <p:cNvPicPr preferRelativeResize="0"/>
          <p:nvPr/>
        </p:nvPicPr>
        <p:blipFill>
          <a:blip r:embed="rId4">
            <a:alphaModFix/>
          </a:blip>
          <a:stretch>
            <a:fillRect/>
          </a:stretch>
        </p:blipFill>
        <p:spPr>
          <a:xfrm>
            <a:off x="4946550" y="1660050"/>
            <a:ext cx="4013625" cy="2605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nvSpPr>
        <p:spPr>
          <a:xfrm>
            <a:off x="764250" y="593625"/>
            <a:ext cx="6795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latin typeface="Twentieth Century"/>
                <a:ea typeface="Twentieth Century"/>
                <a:cs typeface="Twentieth Century"/>
                <a:sym typeface="Twentieth Century"/>
              </a:rPr>
              <a:t>SCHEDULE</a:t>
            </a:r>
            <a:endParaRPr b="1" sz="3000">
              <a:latin typeface="Twentieth Century"/>
              <a:ea typeface="Twentieth Century"/>
              <a:cs typeface="Twentieth Century"/>
              <a:sym typeface="Twentieth Century"/>
            </a:endParaRPr>
          </a:p>
        </p:txBody>
      </p:sp>
      <p:pic>
        <p:nvPicPr>
          <p:cNvPr id="190" name="Google Shape;190;p28"/>
          <p:cNvPicPr preferRelativeResize="0"/>
          <p:nvPr/>
        </p:nvPicPr>
        <p:blipFill>
          <a:blip r:embed="rId3">
            <a:alphaModFix/>
          </a:blip>
          <a:stretch>
            <a:fillRect/>
          </a:stretch>
        </p:blipFill>
        <p:spPr>
          <a:xfrm>
            <a:off x="611650" y="1401725"/>
            <a:ext cx="8180425" cy="3061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423771" y="611087"/>
            <a:ext cx="7290000" cy="590100"/>
          </a:xfrm>
          <a:prstGeom prst="rect">
            <a:avLst/>
          </a:prstGeom>
          <a:noFill/>
          <a:ln>
            <a:noFill/>
          </a:ln>
        </p:spPr>
        <p:txBody>
          <a:bodyPr anchorCtr="0" anchor="ctr" bIns="0" lIns="0" spcFirstLastPara="1" rIns="0" wrap="square" tIns="12700">
            <a:spAutoFit/>
          </a:bodyPr>
          <a:lstStyle/>
          <a:p>
            <a:pPr indent="0" lvl="0" marL="389255" rtl="0" algn="l">
              <a:lnSpc>
                <a:spcPct val="100000"/>
              </a:lnSpc>
              <a:spcBef>
                <a:spcPts val="0"/>
              </a:spcBef>
              <a:spcAft>
                <a:spcPts val="0"/>
              </a:spcAft>
              <a:buClr>
                <a:srgbClr val="0C0C0C"/>
              </a:buClr>
              <a:buSzPts val="3700"/>
              <a:buFont typeface="Twentieth Century"/>
              <a:buNone/>
            </a:pPr>
            <a:r>
              <a:rPr lang="en-US"/>
              <a:t>REFERENCES</a:t>
            </a:r>
            <a:r>
              <a:rPr lang="en-US"/>
              <a:t>.</a:t>
            </a:r>
            <a:endParaRPr/>
          </a:p>
        </p:txBody>
      </p:sp>
      <p:sp>
        <p:nvSpPr>
          <p:cNvPr id="196" name="Google Shape;196;p29"/>
          <p:cNvSpPr/>
          <p:nvPr/>
        </p:nvSpPr>
        <p:spPr>
          <a:xfrm>
            <a:off x="672525" y="1308650"/>
            <a:ext cx="8065500" cy="3152400"/>
          </a:xfrm>
          <a:prstGeom prst="rect">
            <a:avLst/>
          </a:prstGeom>
          <a:solidFill>
            <a:schemeClr val="lt2"/>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lnSpc>
                <a:spcPct val="150000"/>
              </a:lnSpc>
              <a:spcBef>
                <a:spcPts val="0"/>
              </a:spcBef>
              <a:spcAft>
                <a:spcPts val="0"/>
              </a:spcAft>
              <a:buClr>
                <a:schemeClr val="dk1"/>
              </a:buClr>
              <a:buSzPts val="1100"/>
              <a:buFont typeface="Arial"/>
              <a:buNone/>
            </a:pPr>
            <a:r>
              <a:rPr b="1" lang="en-US" sz="1300"/>
              <a:t>[1] G. Narendra and S. Hashwanth, “Named entity recognition based resume parser and summarizer.”</a:t>
            </a:r>
            <a:endParaRPr b="1" sz="1300"/>
          </a:p>
          <a:p>
            <a:pPr indent="0" lvl="0" marL="457200" rtl="0" algn="l">
              <a:lnSpc>
                <a:spcPct val="150000"/>
              </a:lnSpc>
              <a:spcBef>
                <a:spcPts val="0"/>
              </a:spcBef>
              <a:spcAft>
                <a:spcPts val="0"/>
              </a:spcAft>
              <a:buClr>
                <a:schemeClr val="dk1"/>
              </a:buClr>
              <a:buSzPts val="1100"/>
              <a:buFont typeface="Arial"/>
              <a:buNone/>
            </a:pPr>
            <a:r>
              <a:t/>
            </a:r>
            <a:endParaRPr b="1" sz="1300"/>
          </a:p>
          <a:p>
            <a:pPr indent="0" lvl="0" marL="457200" rtl="0" algn="l">
              <a:lnSpc>
                <a:spcPct val="150000"/>
              </a:lnSpc>
              <a:spcBef>
                <a:spcPts val="0"/>
              </a:spcBef>
              <a:spcAft>
                <a:spcPts val="0"/>
              </a:spcAft>
              <a:buClr>
                <a:schemeClr val="dk1"/>
              </a:buClr>
              <a:buSzPts val="1100"/>
              <a:buFont typeface="Arial"/>
              <a:buNone/>
            </a:pPr>
            <a:r>
              <a:rPr b="1" lang="en-US" sz="1300"/>
              <a:t>[2] D. S. Chavare and A. B. Patil, “Resume parsing using natural language processing.” Grenze International Journal of Engineering &amp; Technology (GIJET), vol. 9, no. 1, 2023.</a:t>
            </a:r>
            <a:endParaRPr b="1" sz="1300"/>
          </a:p>
          <a:p>
            <a:pPr indent="0" lvl="0" marL="457200" rtl="0" algn="l">
              <a:lnSpc>
                <a:spcPct val="150000"/>
              </a:lnSpc>
              <a:spcBef>
                <a:spcPts val="0"/>
              </a:spcBef>
              <a:spcAft>
                <a:spcPts val="0"/>
              </a:spcAft>
              <a:buClr>
                <a:schemeClr val="dk1"/>
              </a:buClr>
              <a:buSzPts val="1100"/>
              <a:buFont typeface="Arial"/>
              <a:buNone/>
            </a:pPr>
            <a:r>
              <a:t/>
            </a:r>
            <a:endParaRPr b="1" sz="1300"/>
          </a:p>
          <a:p>
            <a:pPr indent="0" lvl="0" marL="457200" rtl="0" algn="l">
              <a:lnSpc>
                <a:spcPct val="150000"/>
              </a:lnSpc>
              <a:spcBef>
                <a:spcPts val="0"/>
              </a:spcBef>
              <a:spcAft>
                <a:spcPts val="0"/>
              </a:spcAft>
              <a:buClr>
                <a:schemeClr val="dk1"/>
              </a:buClr>
              <a:buSzPts val="1100"/>
              <a:buFont typeface="Arial"/>
              <a:buNone/>
            </a:pPr>
            <a:r>
              <a:rPr b="1" lang="en-US" sz="1300"/>
              <a:t>[3] V. Mittal, P. Mehta, D. Relan, and G. Gabrani, “Methodology for resume parsing and job</a:t>
            </a:r>
            <a:endParaRPr b="1" sz="1300"/>
          </a:p>
          <a:p>
            <a:pPr indent="0" lvl="0" marL="457200" rtl="0" algn="l">
              <a:lnSpc>
                <a:spcPct val="150000"/>
              </a:lnSpc>
              <a:spcBef>
                <a:spcPts val="0"/>
              </a:spcBef>
              <a:spcAft>
                <a:spcPts val="0"/>
              </a:spcAft>
              <a:buClr>
                <a:schemeClr val="dk1"/>
              </a:buClr>
              <a:buSzPts val="1100"/>
              <a:buFont typeface="Arial"/>
              <a:buNone/>
            </a:pPr>
            <a:r>
              <a:rPr b="1" lang="en-US" sz="1300"/>
              <a:t>domain prediction,” Journal of Statistics and Management Systems, vol. 23, no. 7, pp.</a:t>
            </a:r>
            <a:endParaRPr b="1" sz="1300"/>
          </a:p>
          <a:p>
            <a:pPr indent="0" lvl="0" marL="457200" rtl="0" algn="l">
              <a:lnSpc>
                <a:spcPct val="150000"/>
              </a:lnSpc>
              <a:spcBef>
                <a:spcPts val="0"/>
              </a:spcBef>
              <a:spcAft>
                <a:spcPts val="0"/>
              </a:spcAft>
              <a:buClr>
                <a:schemeClr val="dk1"/>
              </a:buClr>
              <a:buSzPts val="1100"/>
              <a:buFont typeface="Arial"/>
              <a:buNone/>
            </a:pPr>
            <a:r>
              <a:rPr b="1" lang="en-US" sz="1300"/>
              <a:t>1265–1274, 2020.</a:t>
            </a:r>
            <a:endParaRPr b="1" sz="1300"/>
          </a:p>
          <a:p>
            <a:pPr indent="0" lvl="0" marL="457200" rtl="0" algn="l">
              <a:lnSpc>
                <a:spcPct val="150000"/>
              </a:lnSpc>
              <a:spcBef>
                <a:spcPts val="0"/>
              </a:spcBef>
              <a:spcAft>
                <a:spcPts val="0"/>
              </a:spcAft>
              <a:buNone/>
            </a:pPr>
            <a:r>
              <a:t/>
            </a:r>
            <a:endParaRPr b="1" sz="1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778846" y="632612"/>
            <a:ext cx="7290000" cy="590100"/>
          </a:xfrm>
          <a:prstGeom prst="rect">
            <a:avLst/>
          </a:prstGeom>
          <a:noFill/>
          <a:ln>
            <a:noFill/>
          </a:ln>
        </p:spPr>
        <p:txBody>
          <a:bodyPr anchorCtr="0" anchor="ctr" bIns="0" lIns="0" spcFirstLastPara="1" rIns="0" wrap="square" tIns="12700">
            <a:spAutoFit/>
          </a:bodyPr>
          <a:lstStyle/>
          <a:p>
            <a:pPr indent="0" lvl="0" marL="389255" rtl="0" algn="l">
              <a:lnSpc>
                <a:spcPct val="100000"/>
              </a:lnSpc>
              <a:spcBef>
                <a:spcPts val="0"/>
              </a:spcBef>
              <a:spcAft>
                <a:spcPts val="0"/>
              </a:spcAft>
              <a:buClr>
                <a:srgbClr val="0C0C0C"/>
              </a:buClr>
              <a:buSzPts val="3700"/>
              <a:buFont typeface="Twentieth Century"/>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4"/>
          <p:cNvSpPr txBox="1"/>
          <p:nvPr>
            <p:ph type="title"/>
          </p:nvPr>
        </p:nvSpPr>
        <p:spPr>
          <a:xfrm>
            <a:off x="802475" y="777200"/>
            <a:ext cx="2381700" cy="402900"/>
          </a:xfrm>
          <a:prstGeom prst="rect">
            <a:avLst/>
          </a:prstGeom>
          <a:noFill/>
          <a:ln>
            <a:noFill/>
          </a:ln>
        </p:spPr>
        <p:txBody>
          <a:bodyPr anchorCtr="0" anchor="ctr" bIns="0" lIns="0" spcFirstLastPara="1" rIns="0" wrap="square" tIns="17775">
            <a:spAutoFit/>
          </a:bodyPr>
          <a:lstStyle/>
          <a:p>
            <a:pPr indent="0" lvl="0" marL="12700" rtl="0" algn="l">
              <a:lnSpc>
                <a:spcPct val="100000"/>
              </a:lnSpc>
              <a:spcBef>
                <a:spcPts val="0"/>
              </a:spcBef>
              <a:spcAft>
                <a:spcPts val="0"/>
              </a:spcAft>
              <a:buClr>
                <a:srgbClr val="0C0C0C"/>
              </a:buClr>
              <a:buSzPts val="2300"/>
              <a:buFont typeface="Twentieth Century"/>
              <a:buNone/>
            </a:pPr>
            <a:r>
              <a:rPr lang="en-US" sz="2500"/>
              <a:t>INTRODUCTION</a:t>
            </a:r>
            <a:endParaRPr sz="2500"/>
          </a:p>
        </p:txBody>
      </p:sp>
      <p:sp>
        <p:nvSpPr>
          <p:cNvPr id="103" name="Google Shape;103;p14"/>
          <p:cNvSpPr/>
          <p:nvPr/>
        </p:nvSpPr>
        <p:spPr>
          <a:xfrm>
            <a:off x="802475" y="1728908"/>
            <a:ext cx="7077300" cy="18159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None/>
            </a:pPr>
            <a:r>
              <a:rPr lang="en-US" sz="1600">
                <a:solidFill>
                  <a:schemeClr val="dk1"/>
                </a:solidFill>
              </a:rPr>
              <a:t>In today's fast-paced world, the hiring process demands efficiency and precision. Our project addresses the need for an intelligent resume parser that can automatically extract key details from resumes, reducing manual effort and expediting candidate evaluations.</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5"/>
          <p:cNvSpPr txBox="1"/>
          <p:nvPr>
            <p:ph type="title"/>
          </p:nvPr>
        </p:nvSpPr>
        <p:spPr>
          <a:xfrm>
            <a:off x="802475" y="841750"/>
            <a:ext cx="3450000" cy="402900"/>
          </a:xfrm>
          <a:prstGeom prst="rect">
            <a:avLst/>
          </a:prstGeom>
          <a:noFill/>
          <a:ln>
            <a:noFill/>
          </a:ln>
        </p:spPr>
        <p:txBody>
          <a:bodyPr anchorCtr="0" anchor="ctr" bIns="0" lIns="0" spcFirstLastPara="1" rIns="0" wrap="square" tIns="17775">
            <a:spAutoFit/>
          </a:bodyPr>
          <a:lstStyle/>
          <a:p>
            <a:pPr indent="0" lvl="0" marL="12700" rtl="0" algn="l">
              <a:lnSpc>
                <a:spcPct val="100000"/>
              </a:lnSpc>
              <a:spcBef>
                <a:spcPts val="0"/>
              </a:spcBef>
              <a:spcAft>
                <a:spcPts val="0"/>
              </a:spcAft>
              <a:buClr>
                <a:srgbClr val="0C0C0C"/>
              </a:buClr>
              <a:buSzPts val="2300"/>
              <a:buFont typeface="Twentieth Century"/>
              <a:buNone/>
            </a:pPr>
            <a:r>
              <a:rPr lang="en-US" sz="2500"/>
              <a:t>PROBLEM STATEMENT</a:t>
            </a:r>
            <a:endParaRPr sz="2500"/>
          </a:p>
        </p:txBody>
      </p:sp>
      <p:sp>
        <p:nvSpPr>
          <p:cNvPr id="109" name="Google Shape;109;p15"/>
          <p:cNvSpPr txBox="1"/>
          <p:nvPr/>
        </p:nvSpPr>
        <p:spPr>
          <a:xfrm>
            <a:off x="802475" y="2112784"/>
            <a:ext cx="7335600" cy="1177200"/>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None/>
            </a:pPr>
            <a:r>
              <a:rPr lang="en-US" sz="1700"/>
              <a:t>The manual parsing of resumes is time-consuming and prone to errors. HR professionals often spend significant hours extracting relevant details from resumes, leading to delays in the hiring process. Our project seeks to eliminate this bottleneck by automating the extraction process.</a:t>
            </a:r>
            <a:endParaRPr b="0" i="0" sz="1700" u="none" cap="none" strike="noStrike">
              <a:solidFill>
                <a:schemeClr val="dk1"/>
              </a:solidFill>
              <a:latin typeface="Tahoma"/>
              <a:ea typeface="Tahoma"/>
              <a:cs typeface="Tahoma"/>
              <a:sym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541546" y="404637"/>
            <a:ext cx="7290000" cy="1124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Literature Review</a:t>
            </a:r>
            <a:endParaRPr/>
          </a:p>
        </p:txBody>
      </p:sp>
      <p:sp>
        <p:nvSpPr>
          <p:cNvPr id="115" name="Google Shape;115;p16"/>
          <p:cNvSpPr txBox="1"/>
          <p:nvPr>
            <p:ph idx="1" type="body"/>
          </p:nvPr>
        </p:nvSpPr>
        <p:spPr>
          <a:xfrm>
            <a:off x="927000" y="1336225"/>
            <a:ext cx="7290000" cy="2384100"/>
          </a:xfrm>
          <a:prstGeom prst="rect">
            <a:avLst/>
          </a:prstGeom>
        </p:spPr>
        <p:txBody>
          <a:bodyPr anchorCtr="0" anchor="t" bIns="45700" lIns="45700" spcFirstLastPara="1" rIns="45700"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400">
                <a:highlight>
                  <a:schemeClr val="lt1"/>
                </a:highlight>
                <a:latin typeface="Arial"/>
                <a:ea typeface="Arial"/>
                <a:cs typeface="Arial"/>
                <a:sym typeface="Arial"/>
              </a:rPr>
              <a:t>Problem:</a:t>
            </a:r>
            <a:r>
              <a:rPr lang="en-US" sz="1400">
                <a:highlight>
                  <a:schemeClr val="lt1"/>
                </a:highlight>
                <a:latin typeface="Arial"/>
                <a:ea typeface="Arial"/>
                <a:cs typeface="Arial"/>
                <a:sym typeface="Arial"/>
              </a:rPr>
              <a:t> Manual resume screening is time-consuming and inefficient for large applicant pools.</a:t>
            </a:r>
            <a:endParaRPr sz="1400">
              <a:highlight>
                <a:schemeClr val="lt1"/>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400">
                <a:highlight>
                  <a:schemeClr val="lt1"/>
                </a:highlight>
                <a:latin typeface="Arial"/>
                <a:ea typeface="Arial"/>
                <a:cs typeface="Arial"/>
                <a:sym typeface="Arial"/>
              </a:rPr>
              <a:t>Solution:</a:t>
            </a:r>
            <a:r>
              <a:rPr lang="en-US" sz="1400">
                <a:highlight>
                  <a:schemeClr val="lt1"/>
                </a:highlight>
                <a:latin typeface="Arial"/>
                <a:ea typeface="Arial"/>
                <a:cs typeface="Arial"/>
                <a:sym typeface="Arial"/>
              </a:rPr>
              <a:t> This project addresses this by developing a web application utilizing a Named Entity Recognition (NER) AI model to automatically extract key information from resumes.</a:t>
            </a:r>
            <a:endParaRPr sz="1400">
              <a:highlight>
                <a:schemeClr val="lt1"/>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400">
                <a:highlight>
                  <a:schemeClr val="lt1"/>
                </a:highlight>
                <a:latin typeface="Arial"/>
                <a:ea typeface="Arial"/>
                <a:cs typeface="Arial"/>
                <a:sym typeface="Arial"/>
              </a:rPr>
              <a:t>Existing Work:</a:t>
            </a:r>
            <a:endParaRPr b="1" sz="1400">
              <a:highlight>
                <a:schemeClr val="lt1"/>
              </a:highlight>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b="1" lang="en-US" sz="1400">
                <a:highlight>
                  <a:schemeClr val="lt1"/>
                </a:highlight>
                <a:latin typeface="Arial"/>
                <a:ea typeface="Arial"/>
                <a:cs typeface="Arial"/>
                <a:sym typeface="Arial"/>
              </a:rPr>
              <a:t>NLP techniques:</a:t>
            </a:r>
            <a:r>
              <a:rPr lang="en-US" sz="1400">
                <a:highlight>
                  <a:schemeClr val="lt1"/>
                </a:highlight>
                <a:latin typeface="Arial"/>
                <a:ea typeface="Arial"/>
                <a:cs typeface="Arial"/>
                <a:sym typeface="Arial"/>
              </a:rPr>
              <a:t> Studies demonstrate the effectiveness of Natural Language Processing (NLP) for resume parsing, particularly rule-based and machine learning approaches..</a:t>
            </a:r>
            <a:endParaRPr sz="1400">
              <a:highlight>
                <a:schemeClr val="lt1"/>
              </a:highlight>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US" sz="1400">
                <a:highlight>
                  <a:schemeClr val="lt1"/>
                </a:highlight>
                <a:latin typeface="Arial"/>
                <a:ea typeface="Arial"/>
                <a:cs typeface="Arial"/>
                <a:sym typeface="Arial"/>
              </a:rPr>
              <a:t>NER models:</a:t>
            </a:r>
            <a:r>
              <a:rPr lang="en-US" sz="1400">
                <a:highlight>
                  <a:schemeClr val="lt1"/>
                </a:highlight>
                <a:latin typeface="Arial"/>
                <a:ea typeface="Arial"/>
                <a:cs typeface="Arial"/>
                <a:sym typeface="Arial"/>
              </a:rPr>
              <a:t> NER models have shown promising results in identifying specific entities within resumes, such as names, skills, and work experience.</a:t>
            </a:r>
            <a:endParaRPr sz="1400">
              <a:highlight>
                <a:schemeClr val="lt1"/>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400">
                <a:highlight>
                  <a:schemeClr val="lt1"/>
                </a:highlight>
                <a:latin typeface="Arial"/>
                <a:ea typeface="Arial"/>
                <a:cs typeface="Arial"/>
                <a:sym typeface="Arial"/>
              </a:rPr>
              <a:t>Our Contribution:</a:t>
            </a:r>
            <a:r>
              <a:rPr lang="en-US" sz="1400">
                <a:highlight>
                  <a:schemeClr val="lt1"/>
                </a:highlight>
                <a:latin typeface="Arial"/>
                <a:ea typeface="Arial"/>
                <a:cs typeface="Arial"/>
                <a:sym typeface="Arial"/>
              </a:rPr>
              <a:t> This web application leverages an NER AI model for efficient and accurate resume parsing, potentially streamlining the recruitment process.</a:t>
            </a:r>
            <a:endParaRPr sz="1400">
              <a:highlight>
                <a:schemeClr val="lt1"/>
              </a:highlight>
              <a:latin typeface="Arial"/>
              <a:ea typeface="Arial"/>
              <a:cs typeface="Arial"/>
              <a:sym typeface="Arial"/>
            </a:endParaRPr>
          </a:p>
          <a:p>
            <a:pPr indent="0" lvl="0" marL="457200" rtl="0" algn="just">
              <a:lnSpc>
                <a:spcPct val="115000"/>
              </a:lnSpc>
              <a:spcBef>
                <a:spcPts val="1200"/>
              </a:spcBef>
              <a:spcAft>
                <a:spcPts val="0"/>
              </a:spcAft>
              <a:buNone/>
            </a:pPr>
            <a:r>
              <a:t/>
            </a:r>
            <a:endParaRPr sz="1400">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780950" y="787950"/>
            <a:ext cx="1755300" cy="402900"/>
          </a:xfrm>
          <a:prstGeom prst="rect">
            <a:avLst/>
          </a:prstGeom>
          <a:noFill/>
          <a:ln>
            <a:noFill/>
          </a:ln>
        </p:spPr>
        <p:txBody>
          <a:bodyPr anchorCtr="0" anchor="ctr" bIns="0" lIns="0" spcFirstLastPara="1" rIns="0" wrap="square" tIns="17775">
            <a:spAutoFit/>
          </a:bodyPr>
          <a:lstStyle/>
          <a:p>
            <a:pPr indent="0" lvl="0" marL="12700" rtl="0" algn="l">
              <a:lnSpc>
                <a:spcPct val="100000"/>
              </a:lnSpc>
              <a:spcBef>
                <a:spcPts val="0"/>
              </a:spcBef>
              <a:spcAft>
                <a:spcPts val="0"/>
              </a:spcAft>
              <a:buClr>
                <a:srgbClr val="0C0C0C"/>
              </a:buClr>
              <a:buSzPts val="2300"/>
              <a:buFont typeface="Twentieth Century"/>
              <a:buNone/>
            </a:pPr>
            <a:r>
              <a:rPr lang="en-US" sz="2500"/>
              <a:t>OBJECTIVES</a:t>
            </a:r>
            <a:endParaRPr sz="2500"/>
          </a:p>
        </p:txBody>
      </p:sp>
      <p:sp>
        <p:nvSpPr>
          <p:cNvPr id="121" name="Google Shape;121;p17"/>
          <p:cNvSpPr txBox="1"/>
          <p:nvPr/>
        </p:nvSpPr>
        <p:spPr>
          <a:xfrm>
            <a:off x="875993" y="2204353"/>
            <a:ext cx="7239600" cy="2167800"/>
          </a:xfrm>
          <a:prstGeom prst="rect">
            <a:avLst/>
          </a:prstGeom>
          <a:noFill/>
          <a:ln>
            <a:noFill/>
          </a:ln>
        </p:spPr>
        <p:txBody>
          <a:bodyPr anchorCtr="0" anchor="t" bIns="0" lIns="0" spcFirstLastPara="1" rIns="0" wrap="square" tIns="12700">
            <a:spAutoFit/>
          </a:bodyPr>
          <a:lstStyle/>
          <a:p>
            <a:pPr indent="-330200" lvl="0" marL="457200" rtl="0" algn="l">
              <a:spcBef>
                <a:spcPts val="0"/>
              </a:spcBef>
              <a:spcAft>
                <a:spcPts val="0"/>
              </a:spcAft>
              <a:buClr>
                <a:schemeClr val="dk1"/>
              </a:buClr>
              <a:buSzPts val="1600"/>
              <a:buAutoNum type="arabicPeriod"/>
            </a:pPr>
            <a:r>
              <a:rPr lang="en-US" sz="1600">
                <a:solidFill>
                  <a:schemeClr val="dk1"/>
                </a:solidFill>
              </a:rPr>
              <a:t>Develop a resume parser using ML NER to automate the extraction of key information from resumes.</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US" sz="1600">
                <a:solidFill>
                  <a:schemeClr val="dk1"/>
                </a:solidFill>
              </a:rPr>
              <a:t>Enhance recruitment efficiency by accurately identifying and categorizing entities, streamlining the candidate screening process.</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914400" marR="0" rtl="0" algn="l">
              <a:lnSpc>
                <a:spcPct val="100000"/>
              </a:lnSpc>
              <a:spcBef>
                <a:spcPts val="0"/>
              </a:spcBef>
              <a:spcAft>
                <a:spcPts val="0"/>
              </a:spcAft>
              <a:buNone/>
            </a:pPr>
            <a:r>
              <a:t/>
            </a:r>
            <a:endParaRPr/>
          </a:p>
          <a:p>
            <a:pPr indent="0" lvl="0" marL="914400" marR="0" rtl="0" algn="l">
              <a:lnSpc>
                <a:spcPct val="100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729450" y="785075"/>
            <a:ext cx="2580000" cy="402900"/>
          </a:xfrm>
          <a:prstGeom prst="rect">
            <a:avLst/>
          </a:prstGeom>
          <a:noFill/>
          <a:ln>
            <a:noFill/>
          </a:ln>
        </p:spPr>
        <p:txBody>
          <a:bodyPr anchorCtr="0" anchor="ctr" bIns="0" lIns="0" spcFirstLastPara="1" rIns="0" wrap="square" tIns="17775">
            <a:spAutoFit/>
          </a:bodyPr>
          <a:lstStyle/>
          <a:p>
            <a:pPr indent="0" lvl="0" marL="12700" rtl="0" algn="l">
              <a:lnSpc>
                <a:spcPct val="100000"/>
              </a:lnSpc>
              <a:spcBef>
                <a:spcPts val="0"/>
              </a:spcBef>
              <a:spcAft>
                <a:spcPts val="0"/>
              </a:spcAft>
              <a:buClr>
                <a:srgbClr val="0C0C0C"/>
              </a:buClr>
              <a:buSzPts val="2300"/>
              <a:buFont typeface="Twentieth Century"/>
              <a:buNone/>
            </a:pPr>
            <a:r>
              <a:rPr lang="en-US" sz="2500"/>
              <a:t>Technologies Used</a:t>
            </a:r>
            <a:endParaRPr sz="2500"/>
          </a:p>
        </p:txBody>
      </p:sp>
      <p:sp>
        <p:nvSpPr>
          <p:cNvPr id="127" name="Google Shape;127;p18"/>
          <p:cNvSpPr txBox="1"/>
          <p:nvPr/>
        </p:nvSpPr>
        <p:spPr>
          <a:xfrm>
            <a:off x="729450" y="1513400"/>
            <a:ext cx="3443100" cy="2515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000"/>
              </a:spcBef>
              <a:spcAft>
                <a:spcPts val="0"/>
              </a:spcAft>
              <a:buClr>
                <a:schemeClr val="dk1"/>
              </a:buClr>
              <a:buSzPts val="1600"/>
              <a:buChar char="●"/>
            </a:pPr>
            <a:r>
              <a:rPr lang="en-US" sz="1600">
                <a:solidFill>
                  <a:schemeClr val="dk1"/>
                </a:solidFill>
              </a:rPr>
              <a:t>Python</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US" sz="1600">
                <a:solidFill>
                  <a:schemeClr val="dk1"/>
                </a:solidFill>
              </a:rPr>
              <a:t>Python Libraries/Framework</a:t>
            </a:r>
            <a:endParaRPr sz="1600">
              <a:solidFill>
                <a:schemeClr val="dk1"/>
              </a:solidFill>
            </a:endParaRPr>
          </a:p>
          <a:p>
            <a:pPr indent="0" lvl="0" marL="457200" rtl="0" algn="l">
              <a:lnSpc>
                <a:spcPct val="115000"/>
              </a:lnSpc>
              <a:spcBef>
                <a:spcPts val="1000"/>
              </a:spcBef>
              <a:spcAft>
                <a:spcPts val="0"/>
              </a:spcAft>
              <a:buNone/>
            </a:pPr>
            <a:r>
              <a:rPr lang="en-US" sz="1600">
                <a:solidFill>
                  <a:schemeClr val="dk1"/>
                </a:solidFill>
              </a:rPr>
              <a:t> i. Spacy</a:t>
            </a:r>
            <a:endParaRPr sz="1600">
              <a:solidFill>
                <a:schemeClr val="dk1"/>
              </a:solidFill>
            </a:endParaRPr>
          </a:p>
          <a:p>
            <a:pPr indent="0" lvl="0" marL="457200" rtl="0" algn="l">
              <a:lnSpc>
                <a:spcPct val="115000"/>
              </a:lnSpc>
              <a:spcBef>
                <a:spcPts val="1000"/>
              </a:spcBef>
              <a:spcAft>
                <a:spcPts val="0"/>
              </a:spcAft>
              <a:buNone/>
            </a:pPr>
            <a:r>
              <a:rPr lang="en-US" sz="1600">
                <a:solidFill>
                  <a:schemeClr val="dk1"/>
                </a:solidFill>
              </a:rPr>
              <a:t> ii. Django</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US" sz="1600">
                <a:solidFill>
                  <a:schemeClr val="dk1"/>
                </a:solidFill>
              </a:rPr>
              <a:t>HTML</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US" sz="1600">
                <a:solidFill>
                  <a:schemeClr val="dk1"/>
                </a:solidFill>
              </a:rPr>
              <a:t>CSS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US" sz="1600">
                <a:solidFill>
                  <a:schemeClr val="dk1"/>
                </a:solidFill>
              </a:rPr>
              <a:t>JavaScript</a:t>
            </a:r>
            <a:endParaRPr sz="1600">
              <a:solidFill>
                <a:schemeClr val="dk1"/>
              </a:solidFill>
            </a:endParaRPr>
          </a:p>
        </p:txBody>
      </p:sp>
      <p:sp>
        <p:nvSpPr>
          <p:cNvPr id="128" name="Google Shape;128;p18"/>
          <p:cNvSpPr txBox="1"/>
          <p:nvPr/>
        </p:nvSpPr>
        <p:spPr>
          <a:xfrm>
            <a:off x="4760250" y="1184100"/>
            <a:ext cx="4189800" cy="12618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1550">
              <a:solidFill>
                <a:schemeClr val="dk1"/>
              </a:solidFill>
            </a:endParaRPr>
          </a:p>
          <a:p>
            <a:pPr indent="-327025" lvl="0" marL="457200" rtl="0" algn="l">
              <a:lnSpc>
                <a:spcPct val="115000"/>
              </a:lnSpc>
              <a:spcBef>
                <a:spcPts val="0"/>
              </a:spcBef>
              <a:spcAft>
                <a:spcPts val="0"/>
              </a:spcAft>
              <a:buClr>
                <a:schemeClr val="dk1"/>
              </a:buClr>
              <a:buSzPts val="1550"/>
              <a:buChar char="●"/>
            </a:pPr>
            <a:r>
              <a:rPr lang="en-US" sz="1550">
                <a:solidFill>
                  <a:schemeClr val="dk1"/>
                </a:solidFill>
              </a:rPr>
              <a:t>Github</a:t>
            </a:r>
            <a:endParaRPr sz="1550">
              <a:solidFill>
                <a:schemeClr val="dk1"/>
              </a:solidFill>
            </a:endParaRPr>
          </a:p>
          <a:p>
            <a:pPr indent="-327025" lvl="0" marL="457200" rtl="0" algn="l">
              <a:lnSpc>
                <a:spcPct val="115000"/>
              </a:lnSpc>
              <a:spcBef>
                <a:spcPts val="0"/>
              </a:spcBef>
              <a:spcAft>
                <a:spcPts val="0"/>
              </a:spcAft>
              <a:buClr>
                <a:schemeClr val="dk1"/>
              </a:buClr>
              <a:buSzPts val="1550"/>
              <a:buChar char="●"/>
            </a:pPr>
            <a:r>
              <a:rPr lang="en-US" sz="1550">
                <a:solidFill>
                  <a:schemeClr val="dk1"/>
                </a:solidFill>
              </a:rPr>
              <a:t>Overleaf and Google Slides</a:t>
            </a:r>
            <a:endParaRPr sz="1550">
              <a:solidFill>
                <a:schemeClr val="dk1"/>
              </a:solidFill>
            </a:endParaRPr>
          </a:p>
          <a:p>
            <a:pPr indent="0" lvl="0" marL="0" rtl="0" algn="l">
              <a:spcBef>
                <a:spcPts val="0"/>
              </a:spcBef>
              <a:spcAft>
                <a:spcPts val="0"/>
              </a:spcAft>
              <a:buNone/>
            </a:pPr>
            <a:r>
              <a:t/>
            </a:r>
            <a:endParaRPr sz="165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729305" y="805750"/>
            <a:ext cx="5295900" cy="372000"/>
          </a:xfrm>
          <a:prstGeom prst="rect">
            <a:avLst/>
          </a:prstGeom>
          <a:noFill/>
          <a:ln>
            <a:noFill/>
          </a:ln>
        </p:spPr>
        <p:txBody>
          <a:bodyPr anchorCtr="0" anchor="ctr" bIns="0" lIns="0" spcFirstLastPara="1" rIns="0" wrap="square" tIns="17775">
            <a:spAutoFit/>
          </a:bodyPr>
          <a:lstStyle/>
          <a:p>
            <a:pPr indent="0" lvl="0" marL="12700" rtl="0" algn="l">
              <a:lnSpc>
                <a:spcPct val="100000"/>
              </a:lnSpc>
              <a:spcBef>
                <a:spcPts val="0"/>
              </a:spcBef>
              <a:spcAft>
                <a:spcPts val="0"/>
              </a:spcAft>
              <a:buClr>
                <a:srgbClr val="0C0C0C"/>
              </a:buClr>
              <a:buSzPts val="2300"/>
              <a:buFont typeface="Twentieth Century"/>
              <a:buNone/>
            </a:pPr>
            <a:r>
              <a:rPr lang="en-US" sz="2300"/>
              <a:t>SOFTWARE DEVELOPMENT METHODOLOGY</a:t>
            </a:r>
            <a:endParaRPr sz="2300"/>
          </a:p>
        </p:txBody>
      </p:sp>
      <p:sp>
        <p:nvSpPr>
          <p:cNvPr id="134" name="Google Shape;134;p19"/>
          <p:cNvSpPr txBox="1"/>
          <p:nvPr/>
        </p:nvSpPr>
        <p:spPr>
          <a:xfrm>
            <a:off x="554575" y="1385375"/>
            <a:ext cx="40908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t>Incremental Model</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a:p>
          <a:p>
            <a:pPr indent="0" lvl="0" marL="0" rtl="0" algn="just">
              <a:spcBef>
                <a:spcPts val="0"/>
              </a:spcBef>
              <a:spcAft>
                <a:spcPts val="0"/>
              </a:spcAft>
              <a:buNone/>
            </a:pPr>
            <a:r>
              <a:rPr lang="en-US" sz="1600"/>
              <a:t>We have chosen to adopt the incremental model for our project, leveraging its distinct features to ensure a systematic and flexible development process.</a:t>
            </a:r>
            <a:endParaRPr sz="1600"/>
          </a:p>
          <a:p>
            <a:pPr indent="0" lvl="0" marL="0" rtl="0" algn="just">
              <a:spcBef>
                <a:spcPts val="0"/>
              </a:spcBef>
              <a:spcAft>
                <a:spcPts val="0"/>
              </a:spcAft>
              <a:buNone/>
            </a:pPr>
            <a:r>
              <a:t/>
            </a:r>
            <a:endParaRPr sz="1600"/>
          </a:p>
          <a:p>
            <a:pPr indent="0" lvl="0" marL="0" rtl="0" algn="just">
              <a:spcBef>
                <a:spcPts val="0"/>
              </a:spcBef>
              <a:spcAft>
                <a:spcPts val="0"/>
              </a:spcAft>
              <a:buNone/>
            </a:pPr>
            <a:r>
              <a:rPr lang="en-US" sz="1600"/>
              <a:t>In this approach, we plan to break down the development of our resume parser into smaller, manageable parts called increments.</a:t>
            </a:r>
            <a:endParaRPr sz="16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35" name="Google Shape;135;p19"/>
          <p:cNvPicPr preferRelativeResize="0"/>
          <p:nvPr/>
        </p:nvPicPr>
        <p:blipFill>
          <a:blip r:embed="rId3">
            <a:alphaModFix/>
          </a:blip>
          <a:stretch>
            <a:fillRect/>
          </a:stretch>
        </p:blipFill>
        <p:spPr>
          <a:xfrm>
            <a:off x="4819450" y="1483250"/>
            <a:ext cx="4090799" cy="2794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682750" y="833462"/>
            <a:ext cx="5295900" cy="372000"/>
          </a:xfrm>
          <a:prstGeom prst="rect">
            <a:avLst/>
          </a:prstGeom>
          <a:noFill/>
          <a:ln>
            <a:noFill/>
          </a:ln>
        </p:spPr>
        <p:txBody>
          <a:bodyPr anchorCtr="0" anchor="ctr" bIns="0" lIns="0" spcFirstLastPara="1" rIns="0" wrap="square" tIns="17775">
            <a:spAutoFit/>
          </a:bodyPr>
          <a:lstStyle/>
          <a:p>
            <a:pPr indent="0" lvl="0" marL="12700" rtl="0" algn="l">
              <a:lnSpc>
                <a:spcPct val="100000"/>
              </a:lnSpc>
              <a:spcBef>
                <a:spcPts val="0"/>
              </a:spcBef>
              <a:spcAft>
                <a:spcPts val="0"/>
              </a:spcAft>
              <a:buClr>
                <a:srgbClr val="0C0C0C"/>
              </a:buClr>
              <a:buSzPts val="2300"/>
              <a:buFont typeface="Twentieth Century"/>
              <a:buNone/>
            </a:pPr>
            <a:r>
              <a:rPr lang="en-US" sz="2300"/>
              <a:t>SOFTWARE DEVELOPMENT METHODOLOGY</a:t>
            </a:r>
            <a:endParaRPr sz="2300"/>
          </a:p>
        </p:txBody>
      </p:sp>
      <p:sp>
        <p:nvSpPr>
          <p:cNvPr id="141" name="Google Shape;141;p20"/>
          <p:cNvSpPr txBox="1"/>
          <p:nvPr/>
        </p:nvSpPr>
        <p:spPr>
          <a:xfrm>
            <a:off x="791625" y="1494125"/>
            <a:ext cx="7381800" cy="29400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AutoNum type="arabicPeriod"/>
            </a:pPr>
            <a:r>
              <a:rPr lang="en-US" sz="1700">
                <a:solidFill>
                  <a:schemeClr val="dk1"/>
                </a:solidFill>
              </a:rPr>
              <a:t>Requirement Analysis</a:t>
            </a:r>
            <a:endParaRPr sz="1700">
              <a:solidFill>
                <a:schemeClr val="dk1"/>
              </a:solidFill>
            </a:endParaRPr>
          </a:p>
          <a:p>
            <a:pPr indent="0" lvl="0" marL="45720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US" sz="1700">
                <a:solidFill>
                  <a:schemeClr val="dk1"/>
                </a:solidFill>
              </a:rPr>
              <a:t>Design &amp; Development</a:t>
            </a:r>
            <a:endParaRPr sz="1700">
              <a:solidFill>
                <a:schemeClr val="dk1"/>
              </a:solidFill>
            </a:endParaRPr>
          </a:p>
          <a:p>
            <a:pPr indent="0" lvl="0" marL="45720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US" sz="1700">
                <a:solidFill>
                  <a:schemeClr val="dk1"/>
                </a:solidFill>
              </a:rPr>
              <a:t>Testing</a:t>
            </a:r>
            <a:endParaRPr sz="1700">
              <a:solidFill>
                <a:schemeClr val="dk1"/>
              </a:solidFill>
            </a:endParaRPr>
          </a:p>
          <a:p>
            <a:pPr indent="0" lvl="0" marL="45720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US" sz="1700">
                <a:solidFill>
                  <a:schemeClr val="dk1"/>
                </a:solidFill>
              </a:rPr>
              <a:t>Implementation</a:t>
            </a:r>
            <a:endParaRPr sz="17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768096" y="438912"/>
            <a:ext cx="7290000" cy="1124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Project Scope</a:t>
            </a:r>
            <a:endParaRPr/>
          </a:p>
        </p:txBody>
      </p:sp>
      <p:sp>
        <p:nvSpPr>
          <p:cNvPr id="147" name="Google Shape;147;p21"/>
          <p:cNvSpPr txBox="1"/>
          <p:nvPr>
            <p:ph idx="1" type="body"/>
          </p:nvPr>
        </p:nvSpPr>
        <p:spPr>
          <a:xfrm>
            <a:off x="768096" y="1714500"/>
            <a:ext cx="7290000" cy="3017400"/>
          </a:xfrm>
          <a:prstGeom prst="rect">
            <a:avLst/>
          </a:prstGeom>
        </p:spPr>
        <p:txBody>
          <a:bodyPr anchorCtr="0" anchor="t" bIns="45700" lIns="45700" spcFirstLastPara="1" rIns="45700" wrap="square" tIns="45700">
            <a:normAutofit/>
          </a:bodyPr>
          <a:lstStyle/>
          <a:p>
            <a:pPr indent="-349250" lvl="0" marL="457200" rtl="0" algn="l">
              <a:spcBef>
                <a:spcPts val="900"/>
              </a:spcBef>
              <a:spcAft>
                <a:spcPts val="0"/>
              </a:spcAft>
              <a:buSzPts val="1900"/>
              <a:buAutoNum type="arabicPeriod"/>
            </a:pPr>
            <a:r>
              <a:rPr lang="en-US" sz="1750"/>
              <a:t>Resume Ranking System: </a:t>
            </a:r>
            <a:endParaRPr sz="1750"/>
          </a:p>
          <a:p>
            <a:pPr indent="-339725" lvl="0" marL="457200" rtl="0" algn="l">
              <a:spcBef>
                <a:spcPts val="0"/>
              </a:spcBef>
              <a:spcAft>
                <a:spcPts val="0"/>
              </a:spcAft>
              <a:buSzPts val="1750"/>
              <a:buAutoNum type="arabicPeriod"/>
            </a:pPr>
            <a:r>
              <a:rPr lang="en-US" sz="1750"/>
              <a:t>Job Recommendation System:</a:t>
            </a:r>
            <a:endParaRPr sz="1750"/>
          </a:p>
          <a:p>
            <a:pPr indent="-339725" lvl="0" marL="457200" rtl="0" algn="l">
              <a:spcBef>
                <a:spcPts val="0"/>
              </a:spcBef>
              <a:spcAft>
                <a:spcPts val="0"/>
              </a:spcAft>
              <a:buSzPts val="1750"/>
              <a:buAutoNum type="arabicPeriod"/>
            </a:pPr>
            <a:r>
              <a:rPr lang="en-US" sz="1750"/>
              <a:t>Customized Interview Questions:</a:t>
            </a:r>
            <a:endParaRPr sz="1750"/>
          </a:p>
          <a:p>
            <a:pPr indent="-339725" lvl="0" marL="457200" rtl="0" algn="l">
              <a:spcBef>
                <a:spcPts val="0"/>
              </a:spcBef>
              <a:spcAft>
                <a:spcPts val="0"/>
              </a:spcAft>
              <a:buSzPts val="1750"/>
              <a:buAutoNum type="arabicPeriod"/>
            </a:pPr>
            <a:r>
              <a:rPr lang="en-US" sz="1750"/>
              <a:t>Career Pathway Recommendations:</a:t>
            </a:r>
            <a:endParaRPr sz="175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