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1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9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5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4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6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2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0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6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1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FE068-5F14-F44F-AF9C-C119BEA90396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3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715" y="-48801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space of data-intensive education for environmental science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1824330" y="1699407"/>
            <a:ext cx="4721791" cy="3667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16145" y="1902896"/>
            <a:ext cx="1609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Curricula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1860102" y="2754828"/>
            <a:ext cx="1985298" cy="894424"/>
            <a:chOff x="1824330" y="5366548"/>
            <a:chExt cx="2182039" cy="894424"/>
          </a:xfrm>
        </p:grpSpPr>
        <p:sp>
          <p:nvSpPr>
            <p:cNvPr id="6" name="Frame 5"/>
            <p:cNvSpPr/>
            <p:nvPr/>
          </p:nvSpPr>
          <p:spPr>
            <a:xfrm>
              <a:off x="1824330" y="5366548"/>
              <a:ext cx="2182039" cy="894424"/>
            </a:xfrm>
            <a:prstGeom prst="fram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10498" y="5490593"/>
              <a:ext cx="18958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Quantitative Courses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09630" y="2649960"/>
            <a:ext cx="2601976" cy="1750487"/>
            <a:chOff x="1824330" y="5366548"/>
            <a:chExt cx="2182039" cy="894424"/>
          </a:xfrm>
        </p:grpSpPr>
        <p:sp>
          <p:nvSpPr>
            <p:cNvPr id="10" name="Frame 9"/>
            <p:cNvSpPr/>
            <p:nvPr/>
          </p:nvSpPr>
          <p:spPr>
            <a:xfrm>
              <a:off x="1824330" y="5366548"/>
              <a:ext cx="2182039" cy="894424"/>
            </a:xfrm>
            <a:prstGeom prst="fram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10498" y="5490593"/>
              <a:ext cx="1895871" cy="188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Biology Core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25846" y="3262060"/>
            <a:ext cx="1323533" cy="1138387"/>
            <a:chOff x="2843806" y="5719614"/>
            <a:chExt cx="1305647" cy="1138385"/>
          </a:xfrm>
        </p:grpSpPr>
        <p:sp>
          <p:nvSpPr>
            <p:cNvPr id="12" name="Decagon 11"/>
            <p:cNvSpPr/>
            <p:nvPr/>
          </p:nvSpPr>
          <p:spPr>
            <a:xfrm>
              <a:off x="2843806" y="5719614"/>
              <a:ext cx="1305647" cy="1138385"/>
            </a:xfrm>
            <a:prstGeom prst="decag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58433" y="6034202"/>
              <a:ext cx="1091020" cy="385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Lecture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68595" y="3371224"/>
            <a:ext cx="957251" cy="841039"/>
            <a:chOff x="794267" y="5534948"/>
            <a:chExt cx="1294062" cy="1167189"/>
          </a:xfrm>
        </p:grpSpPr>
        <p:sp>
          <p:nvSpPr>
            <p:cNvPr id="14" name="Decagon 13"/>
            <p:cNvSpPr/>
            <p:nvPr/>
          </p:nvSpPr>
          <p:spPr>
            <a:xfrm flipH="1">
              <a:off x="794267" y="5534948"/>
              <a:ext cx="1294062" cy="1167189"/>
            </a:xfrm>
            <a:prstGeom prst="decag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 flipH="1">
              <a:off x="1131078" y="5861098"/>
              <a:ext cx="957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Labs</a:t>
              </a:r>
              <a:endParaRPr lang="en-US" dirty="0"/>
            </a:p>
          </p:txBody>
        </p:sp>
      </p:grpSp>
      <p:sp>
        <p:nvSpPr>
          <p:cNvPr id="18" name="Frame 17"/>
          <p:cNvSpPr/>
          <p:nvPr/>
        </p:nvSpPr>
        <p:spPr>
          <a:xfrm>
            <a:off x="2793090" y="4346782"/>
            <a:ext cx="2325124" cy="82287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86575" y="4523321"/>
            <a:ext cx="1752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Upper-Level Biology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71917" y="1652600"/>
            <a:ext cx="1591816" cy="1228736"/>
            <a:chOff x="71917" y="1652600"/>
            <a:chExt cx="1591816" cy="1228736"/>
          </a:xfrm>
        </p:grpSpPr>
        <p:sp>
          <p:nvSpPr>
            <p:cNvPr id="21" name="Oval 20"/>
            <p:cNvSpPr/>
            <p:nvPr/>
          </p:nvSpPr>
          <p:spPr>
            <a:xfrm>
              <a:off x="71917" y="1652600"/>
              <a:ext cx="1591816" cy="12287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4542" y="1990619"/>
              <a:ext cx="9658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Short Courses</a:t>
              </a:r>
              <a:endParaRPr lang="en-US" dirty="0"/>
            </a:p>
          </p:txBody>
        </p:sp>
      </p:grpSp>
      <p:sp>
        <p:nvSpPr>
          <p:cNvPr id="26" name="Oval 25"/>
          <p:cNvSpPr/>
          <p:nvPr/>
        </p:nvSpPr>
        <p:spPr>
          <a:xfrm>
            <a:off x="6054267" y="5169652"/>
            <a:ext cx="1591816" cy="12287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366891" y="5507671"/>
            <a:ext cx="127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Workshops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791744" y="5507671"/>
            <a:ext cx="1591816" cy="12287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68595" y="5648916"/>
            <a:ext cx="1654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 Collaborative </a:t>
            </a:r>
            <a:r>
              <a:rPr lang="en-US" dirty="0" err="1" smtClean="0"/>
              <a:t>ACtivitiess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2514" y="4137812"/>
            <a:ext cx="1591816" cy="1228736"/>
            <a:chOff x="232514" y="4137812"/>
            <a:chExt cx="1591816" cy="1228736"/>
          </a:xfrm>
        </p:grpSpPr>
        <p:sp>
          <p:nvSpPr>
            <p:cNvPr id="30" name="Oval 29"/>
            <p:cNvSpPr/>
            <p:nvPr/>
          </p:nvSpPr>
          <p:spPr>
            <a:xfrm>
              <a:off x="232514" y="4137812"/>
              <a:ext cx="1591816" cy="12287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4542" y="4521337"/>
              <a:ext cx="1279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Online Courses</a:t>
              </a:r>
              <a:endParaRPr lang="en-US" dirty="0"/>
            </a:p>
          </p:txBody>
        </p:sp>
      </p:grpSp>
      <p:sp>
        <p:nvSpPr>
          <p:cNvPr id="34" name="Diamond 33"/>
          <p:cNvSpPr/>
          <p:nvPr/>
        </p:nvSpPr>
        <p:spPr>
          <a:xfrm>
            <a:off x="7368857" y="2146619"/>
            <a:ext cx="1556045" cy="1224605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46083" y="2570162"/>
            <a:ext cx="107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5" name="Diamond 34"/>
          <p:cNvSpPr/>
          <p:nvPr/>
        </p:nvSpPr>
        <p:spPr>
          <a:xfrm>
            <a:off x="7020460" y="3734479"/>
            <a:ext cx="1556045" cy="1224605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297686" y="4158022"/>
            <a:ext cx="107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Lessons</a:t>
            </a:r>
            <a:endParaRPr lang="en-US" dirty="0"/>
          </a:p>
        </p:txBody>
      </p:sp>
      <p:cxnSp>
        <p:nvCxnSpPr>
          <p:cNvPr id="38" name="Curved Connector 37"/>
          <p:cNvCxnSpPr/>
          <p:nvPr/>
        </p:nvCxnSpPr>
        <p:spPr>
          <a:xfrm rot="10800000" flipV="1">
            <a:off x="6411606" y="2939494"/>
            <a:ext cx="1654788" cy="914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0800000" flipV="1">
            <a:off x="5118214" y="4452148"/>
            <a:ext cx="2179472" cy="50693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411606" y="4137812"/>
            <a:ext cx="742624" cy="74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endCxn id="6" idx="0"/>
          </p:cNvCxnSpPr>
          <p:nvPr/>
        </p:nvCxnSpPr>
        <p:spPr>
          <a:xfrm rot="10800000" flipV="1">
            <a:off x="2852751" y="2426116"/>
            <a:ext cx="4793332" cy="32871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52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The space of data-intensive education for environmental science</vt:lpstr>
    </vt:vector>
  </TitlesOfParts>
  <Company>University of Tennessee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space of data-intensive education for environmental science</dc:title>
  <dc:creator>Louis Gross</dc:creator>
  <cp:lastModifiedBy>Louis Gross</cp:lastModifiedBy>
  <cp:revision>2</cp:revision>
  <dcterms:created xsi:type="dcterms:W3CDTF">2015-09-10T22:00:14Z</dcterms:created>
  <dcterms:modified xsi:type="dcterms:W3CDTF">2015-09-10T22:18:51Z</dcterms:modified>
</cp:coreProperties>
</file>