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68" autoAdjust="0"/>
  </p:normalViewPr>
  <p:slideViewPr>
    <p:cSldViewPr snapToGrid="0" snapToObjects="1">
      <p:cViewPr varScale="1">
        <p:scale>
          <a:sx n="85" d="100"/>
          <a:sy n="85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89149-D21F-1841-8EB0-67F7BC7F7E21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061E-DCC8-1640-B238-B51D9C972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consider:</a:t>
            </a:r>
          </a:p>
          <a:p>
            <a:r>
              <a:rPr lang="en-US" dirty="0" smtClean="0"/>
              <a:t>Need to cross reference the language / categories between this Figure</a:t>
            </a:r>
            <a:r>
              <a:rPr lang="en-US" baseline="0" dirty="0" smtClean="0"/>
              <a:t> and </a:t>
            </a:r>
            <a:r>
              <a:rPr lang="en-US" dirty="0" smtClean="0"/>
              <a:t>Table 1</a:t>
            </a:r>
            <a:r>
              <a:rPr lang="en-US" baseline="0" dirty="0" smtClean="0"/>
              <a:t> (Lessons, Units, Data, Workshops, Courses, Programs).  </a:t>
            </a:r>
          </a:p>
          <a:p>
            <a:r>
              <a:rPr lang="en-US" baseline="0" dirty="0" smtClean="0"/>
              <a:t>Are the shapes inferring some classification?</a:t>
            </a:r>
          </a:p>
          <a:p>
            <a:r>
              <a:rPr lang="en-US" baseline="0" dirty="0" smtClean="0"/>
              <a:t>Do we want to group by online/in person?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representation where materials feed into formal and informal learning pedagogies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9061E-DCC8-1640-B238-B51D9C972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9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6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68-5F14-F44F-AF9C-C119BEA90396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D749-823D-E241-AC3E-DFD5A5AF5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1824330" y="1699407"/>
            <a:ext cx="4721791" cy="3667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16145" y="1902896"/>
            <a:ext cx="160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Curricula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60102" y="2754828"/>
            <a:ext cx="1985298" cy="894424"/>
            <a:chOff x="1824330" y="5366548"/>
            <a:chExt cx="2182039" cy="894424"/>
          </a:xfrm>
        </p:grpSpPr>
        <p:sp>
          <p:nvSpPr>
            <p:cNvPr id="6" name="Frame 5"/>
            <p:cNvSpPr/>
            <p:nvPr/>
          </p:nvSpPr>
          <p:spPr>
            <a:xfrm>
              <a:off x="1824330" y="5366548"/>
              <a:ext cx="2182039" cy="8944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10498" y="5490593"/>
              <a:ext cx="18958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Quantitative Courses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09630" y="2649960"/>
            <a:ext cx="2601976" cy="1750487"/>
            <a:chOff x="1824330" y="5366548"/>
            <a:chExt cx="2182039" cy="894424"/>
          </a:xfrm>
        </p:grpSpPr>
        <p:sp>
          <p:nvSpPr>
            <p:cNvPr id="10" name="Frame 9"/>
            <p:cNvSpPr/>
            <p:nvPr/>
          </p:nvSpPr>
          <p:spPr>
            <a:xfrm>
              <a:off x="1824330" y="5366548"/>
              <a:ext cx="2182039" cy="8944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0498" y="5490593"/>
              <a:ext cx="1895871" cy="18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Biology Core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25846" y="3262060"/>
            <a:ext cx="1323533" cy="1138387"/>
            <a:chOff x="2843806" y="5719614"/>
            <a:chExt cx="1305647" cy="1138385"/>
          </a:xfrm>
        </p:grpSpPr>
        <p:sp>
          <p:nvSpPr>
            <p:cNvPr id="12" name="Decagon 11"/>
            <p:cNvSpPr/>
            <p:nvPr/>
          </p:nvSpPr>
          <p:spPr>
            <a:xfrm>
              <a:off x="2843806" y="5719614"/>
              <a:ext cx="1305647" cy="1138385"/>
            </a:xfrm>
            <a:prstGeom prst="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8433" y="6034202"/>
              <a:ext cx="1091020" cy="38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Lecture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68595" y="3371224"/>
            <a:ext cx="957251" cy="841039"/>
            <a:chOff x="794267" y="5534948"/>
            <a:chExt cx="1294062" cy="1167189"/>
          </a:xfrm>
        </p:grpSpPr>
        <p:sp>
          <p:nvSpPr>
            <p:cNvPr id="14" name="Decagon 13"/>
            <p:cNvSpPr/>
            <p:nvPr/>
          </p:nvSpPr>
          <p:spPr>
            <a:xfrm flipH="1">
              <a:off x="794267" y="5534948"/>
              <a:ext cx="1294062" cy="1167189"/>
            </a:xfrm>
            <a:prstGeom prst="dec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1131078" y="5861098"/>
              <a:ext cx="957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Labs</a:t>
              </a:r>
              <a:endParaRPr lang="en-US" dirty="0"/>
            </a:p>
          </p:txBody>
        </p:sp>
      </p:grpSp>
      <p:sp>
        <p:nvSpPr>
          <p:cNvPr id="18" name="Frame 17"/>
          <p:cNvSpPr/>
          <p:nvPr/>
        </p:nvSpPr>
        <p:spPr>
          <a:xfrm>
            <a:off x="2793090" y="4346782"/>
            <a:ext cx="2325124" cy="82287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6575" y="4523321"/>
            <a:ext cx="175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Upper-Level Biology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1917" y="1652600"/>
            <a:ext cx="1591816" cy="1228736"/>
            <a:chOff x="71917" y="1652600"/>
            <a:chExt cx="1591816" cy="1228736"/>
          </a:xfrm>
        </p:grpSpPr>
        <p:sp>
          <p:nvSpPr>
            <p:cNvPr id="21" name="Oval 20"/>
            <p:cNvSpPr/>
            <p:nvPr/>
          </p:nvSpPr>
          <p:spPr>
            <a:xfrm>
              <a:off x="71917" y="1652600"/>
              <a:ext cx="1591816" cy="1228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4542" y="1990619"/>
              <a:ext cx="965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Short Courses</a:t>
              </a:r>
              <a:endParaRPr lang="en-US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6054267" y="5169652"/>
            <a:ext cx="1591816" cy="12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66891" y="5507671"/>
            <a:ext cx="127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791744" y="5507671"/>
            <a:ext cx="1591816" cy="12287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68595" y="5648916"/>
            <a:ext cx="165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Collaborative </a:t>
            </a:r>
            <a:r>
              <a:rPr lang="en-US" dirty="0" err="1" smtClean="0"/>
              <a:t>ACtivitiess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2514" y="4137812"/>
            <a:ext cx="1591816" cy="1228736"/>
            <a:chOff x="232514" y="4137812"/>
            <a:chExt cx="1591816" cy="1228736"/>
          </a:xfrm>
        </p:grpSpPr>
        <p:sp>
          <p:nvSpPr>
            <p:cNvPr id="30" name="Oval 29"/>
            <p:cNvSpPr/>
            <p:nvPr/>
          </p:nvSpPr>
          <p:spPr>
            <a:xfrm>
              <a:off x="232514" y="4137812"/>
              <a:ext cx="1591816" cy="12287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542" y="4521337"/>
              <a:ext cx="1279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Online Courses</a:t>
              </a:r>
              <a:endParaRPr lang="en-US" dirty="0"/>
            </a:p>
          </p:txBody>
        </p:sp>
      </p:grpSp>
      <p:sp>
        <p:nvSpPr>
          <p:cNvPr id="34" name="Diamond 33"/>
          <p:cNvSpPr/>
          <p:nvPr/>
        </p:nvSpPr>
        <p:spPr>
          <a:xfrm>
            <a:off x="7368857" y="2146619"/>
            <a:ext cx="1556045" cy="12246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6083" y="2570162"/>
            <a:ext cx="10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5" name="Diamond 34"/>
          <p:cNvSpPr/>
          <p:nvPr/>
        </p:nvSpPr>
        <p:spPr>
          <a:xfrm>
            <a:off x="7020460" y="3734479"/>
            <a:ext cx="1556045" cy="122460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97686" y="4158022"/>
            <a:ext cx="10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10800000" flipV="1">
            <a:off x="6411606" y="2939494"/>
            <a:ext cx="1654788" cy="914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8214" y="4452148"/>
            <a:ext cx="2179472" cy="5069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411606" y="4137812"/>
            <a:ext cx="742624" cy="7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6" idx="0"/>
          </p:cNvCxnSpPr>
          <p:nvPr/>
        </p:nvCxnSpPr>
        <p:spPr>
          <a:xfrm rot="10800000" flipV="1">
            <a:off x="2852751" y="2426116"/>
            <a:ext cx="4793332" cy="32871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2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3252788" y="142122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Curricula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321050" y="2020299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321050" y="5554074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Upper-Level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321050" y="3039562"/>
            <a:ext cx="2514600" cy="2439400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562350" y="378024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562350" y="4631149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6537115" y="3984625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Lessons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6537115" y="2458449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stCxn id="20" idx="1"/>
            <a:endCxn id="49" idx="3"/>
          </p:cNvCxnSpPr>
          <p:nvPr/>
        </p:nvCxnSpPr>
        <p:spPr>
          <a:xfrm rot="10800000">
            <a:off x="5835651" y="4259262"/>
            <a:ext cx="701465" cy="415926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1"/>
            <a:endCxn id="48" idx="3"/>
          </p:cNvCxnSpPr>
          <p:nvPr/>
        </p:nvCxnSpPr>
        <p:spPr>
          <a:xfrm rot="10800000" flipV="1">
            <a:off x="5835651" y="4675188"/>
            <a:ext cx="701465" cy="135096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2" idx="1"/>
            <a:endCxn id="42" idx="3"/>
          </p:cNvCxnSpPr>
          <p:nvPr/>
        </p:nvCxnSpPr>
        <p:spPr>
          <a:xfrm rot="10800000">
            <a:off x="5835651" y="2492376"/>
            <a:ext cx="701465" cy="656637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2" idx="1"/>
            <a:endCxn id="49" idx="3"/>
          </p:cNvCxnSpPr>
          <p:nvPr/>
        </p:nvCxnSpPr>
        <p:spPr>
          <a:xfrm rot="10800000" flipV="1">
            <a:off x="5835651" y="3149012"/>
            <a:ext cx="701465" cy="11102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9262" y="2847191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0430" y="4082658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Collaborative Activities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49262" y="5318125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9262" y="1611724"/>
            <a:ext cx="2089570" cy="1079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Short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167438" y="1462499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Non-Curricula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81762" y="3299216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482930" y="4423558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Collaborative Activities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81762" y="5547900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481762" y="2174874"/>
            <a:ext cx="2089570" cy="9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Short 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715" y="-48801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space of data-intensive education for environmental science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363538" y="1421224"/>
            <a:ext cx="2651125" cy="5166901"/>
          </a:xfrm>
          <a:prstGeom prst="roundRect">
            <a:avLst>
              <a:gd name="adj" fmla="val 404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Curricula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1800" y="2020299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Courses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31800" y="5554074"/>
            <a:ext cx="2514600" cy="944151"/>
          </a:xfrm>
          <a:prstGeom prst="roundRect">
            <a:avLst>
              <a:gd name="adj" fmla="val 9921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Upper-Level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31800" y="3039562"/>
            <a:ext cx="2514600" cy="2439400"/>
          </a:xfrm>
          <a:prstGeom prst="roundRect">
            <a:avLst>
              <a:gd name="adj" fmla="val 4064"/>
            </a:avLst>
          </a:prstGeom>
          <a:solidFill>
            <a:schemeClr val="accent4">
              <a:lumMod val="20000"/>
              <a:lumOff val="80000"/>
              <a:alpha val="96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Biology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73100" y="3780249"/>
            <a:ext cx="2089150" cy="633002"/>
          </a:xfrm>
          <a:prstGeom prst="roundRect">
            <a:avLst>
              <a:gd name="adj" fmla="val 9921"/>
            </a:avLst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3100" y="4631149"/>
            <a:ext cx="2089150" cy="633002"/>
          </a:xfrm>
          <a:prstGeom prst="roundRect">
            <a:avLst>
              <a:gd name="adj" fmla="val 9921"/>
            </a:avLst>
          </a:prstGeom>
          <a:solidFill>
            <a:srgbClr val="E6B9B8">
              <a:alpha val="96000"/>
            </a:srgbClr>
          </a:solidFill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Lecture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457365" y="3984625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Lessons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3457365" y="2458449"/>
            <a:ext cx="2222500" cy="138112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stCxn id="20" idx="1"/>
            <a:endCxn id="49" idx="3"/>
          </p:cNvCxnSpPr>
          <p:nvPr/>
        </p:nvCxnSpPr>
        <p:spPr>
          <a:xfrm rot="10800000">
            <a:off x="2946401" y="4259262"/>
            <a:ext cx="510965" cy="415926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1"/>
            <a:endCxn id="48" idx="3"/>
          </p:cNvCxnSpPr>
          <p:nvPr/>
        </p:nvCxnSpPr>
        <p:spPr>
          <a:xfrm rot="10800000" flipV="1">
            <a:off x="2946401" y="4675188"/>
            <a:ext cx="510965" cy="1350962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2" idx="1"/>
            <a:endCxn id="42" idx="3"/>
          </p:cNvCxnSpPr>
          <p:nvPr/>
        </p:nvCxnSpPr>
        <p:spPr>
          <a:xfrm rot="10800000">
            <a:off x="2946401" y="2492376"/>
            <a:ext cx="510965" cy="656637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2" idx="1"/>
            <a:endCxn id="49" idx="3"/>
          </p:cNvCxnSpPr>
          <p:nvPr/>
        </p:nvCxnSpPr>
        <p:spPr>
          <a:xfrm rot="10800000" flipV="1">
            <a:off x="2946401" y="3149012"/>
            <a:ext cx="510965" cy="111025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0" idx="3"/>
            <a:endCxn id="19" idx="1"/>
          </p:cNvCxnSpPr>
          <p:nvPr/>
        </p:nvCxnSpPr>
        <p:spPr>
          <a:xfrm flipV="1">
            <a:off x="5679865" y="4045950"/>
            <a:ext cx="487573" cy="6292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2" idx="3"/>
            <a:endCxn id="19" idx="1"/>
          </p:cNvCxnSpPr>
          <p:nvPr/>
        </p:nvCxnSpPr>
        <p:spPr>
          <a:xfrm>
            <a:off x="5679865" y="3149012"/>
            <a:ext cx="487573" cy="896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5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152</Words>
  <Application>Microsoft Macintosh PowerPoint</Application>
  <PresentationFormat>On-screen Show (4:3)</PresentationFormat>
  <Paragraphs>47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space of data-intensive education for environmental science</vt:lpstr>
      <vt:lpstr>The space of data-intensive education for environmental science</vt:lpstr>
      <vt:lpstr>The space of data-intensive education for environmental science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space of data-intensive education for environmental science</dc:title>
  <dc:creator>Louis Gross</dc:creator>
  <cp:lastModifiedBy>Louis Gross</cp:lastModifiedBy>
  <cp:revision>5</cp:revision>
  <dcterms:created xsi:type="dcterms:W3CDTF">2015-09-10T22:00:14Z</dcterms:created>
  <dcterms:modified xsi:type="dcterms:W3CDTF">2015-09-10T23:44:32Z</dcterms:modified>
</cp:coreProperties>
</file>