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Jones" initials="M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68" autoAdjust="0"/>
  </p:normalViewPr>
  <p:slideViewPr>
    <p:cSldViewPr snapToGrid="0" snapToObjects="1">
      <p:cViewPr>
        <p:scale>
          <a:sx n="121" d="100"/>
          <a:sy n="121" d="100"/>
        </p:scale>
        <p:origin x="-22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9-11T15:01:37.727" idx="1">
    <p:pos x="354" y="2866"/>
    <p:text>Clarify that these are examples, not comprehensive list of activities.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9-11T15:01:37.727" idx="2">
    <p:pos x="354" y="2866"/>
    <p:text>Clarify that these are examples, not comprehensive list of activities.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9-11T15:01:37.727" idx="3">
    <p:pos x="354" y="2866"/>
    <p:text>Clarify that these are examples, not comprehensive list of activities.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89149-D21F-1841-8EB0-67F7BC7F7E21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061E-DCC8-1640-B238-B51D9C972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consider:</a:t>
            </a:r>
          </a:p>
          <a:p>
            <a:r>
              <a:rPr lang="en-US" dirty="0" smtClean="0"/>
              <a:t>Need to cross reference the language / categories between this Figure</a:t>
            </a:r>
            <a:r>
              <a:rPr lang="en-US" baseline="0" dirty="0" smtClean="0"/>
              <a:t> and </a:t>
            </a:r>
            <a:r>
              <a:rPr lang="en-US" dirty="0" smtClean="0"/>
              <a:t>Table 1</a:t>
            </a:r>
            <a:r>
              <a:rPr lang="en-US" baseline="0" dirty="0" smtClean="0"/>
              <a:t> (Lessons, Units, Data, Workshops, Courses, Programs).  </a:t>
            </a:r>
          </a:p>
          <a:p>
            <a:r>
              <a:rPr lang="en-US" baseline="0" dirty="0" smtClean="0"/>
              <a:t>Are the shapes inferring some classification?</a:t>
            </a:r>
          </a:p>
          <a:p>
            <a:r>
              <a:rPr lang="en-US" baseline="0" dirty="0" smtClean="0"/>
              <a:t>Do we want to group by online/in person?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representation where materials feed into formal and informal learning pedagogies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Alternate representation where materials feed into formal and informal learning </a:t>
            </a:r>
            <a:r>
              <a:rPr lang="en-US" sz="3200" dirty="0" smtClean="0"/>
              <a:t>pedagogies</a:t>
            </a:r>
          </a:p>
          <a:p>
            <a:endParaRPr lang="en-US" sz="3200" dirty="0" smtClean="0"/>
          </a:p>
          <a:p>
            <a:r>
              <a:rPr lang="en-US" sz="3200" baseline="0" dirty="0" smtClean="0"/>
              <a:t>Resources: Lesson, Unit, Data</a:t>
            </a:r>
          </a:p>
          <a:p>
            <a:endParaRPr lang="en-US" sz="3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/>
              <a:t>Resource-format: slides, handouts, blog posts, videos, text documents, code, </a:t>
            </a:r>
            <a:r>
              <a:rPr lang="en-US" sz="3200" baseline="0" dirty="0" err="1" smtClean="0"/>
              <a:t>csv</a:t>
            </a:r>
            <a:r>
              <a:rPr lang="en-US" sz="3200" baseline="0" dirty="0" smtClean="0"/>
              <a:t> files 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Seminar, Workshop, Course, Program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Activity type: Lecture, Lab, Hands-on Activity, Individual Project, Group Project, Discussion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Delivery-mode: online, in person, self-paced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Alternate representation where materials feed into formal and informal learning </a:t>
            </a:r>
            <a:r>
              <a:rPr lang="en-US" sz="3200" dirty="0" smtClean="0"/>
              <a:t>pedagogies</a:t>
            </a:r>
          </a:p>
          <a:p>
            <a:endParaRPr lang="en-US" sz="3200" dirty="0" smtClean="0"/>
          </a:p>
          <a:p>
            <a:r>
              <a:rPr lang="en-US" sz="3200" baseline="0" dirty="0" smtClean="0"/>
              <a:t>Resources: Lesson, Unit, Data</a:t>
            </a:r>
          </a:p>
          <a:p>
            <a:endParaRPr lang="en-US" sz="3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/>
              <a:t>Resource-format: slides, handouts, blog posts, videos, text documents, code, </a:t>
            </a:r>
            <a:r>
              <a:rPr lang="en-US" sz="3200" baseline="0" dirty="0" err="1" smtClean="0"/>
              <a:t>csv</a:t>
            </a:r>
            <a:r>
              <a:rPr lang="en-US" sz="3200" baseline="0" dirty="0" smtClean="0"/>
              <a:t> files 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Seminar, Workshop, Course, Program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Activity type: Lecture, Lab, Hands-on Activity, Individual Project, Group Project, Discussion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Delivery-mode: online, in person, self-paced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Alternate representation where materials feed into formal and informal learning </a:t>
            </a:r>
            <a:r>
              <a:rPr lang="en-US" sz="3200" dirty="0" smtClean="0"/>
              <a:t>pedagogies</a:t>
            </a:r>
          </a:p>
          <a:p>
            <a:endParaRPr lang="en-US" sz="3200" dirty="0" smtClean="0"/>
          </a:p>
          <a:p>
            <a:r>
              <a:rPr lang="en-US" sz="3200" baseline="0" dirty="0" smtClean="0"/>
              <a:t>Resources: Lesson, Unit, Data</a:t>
            </a:r>
          </a:p>
          <a:p>
            <a:endParaRPr lang="en-US" sz="32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/>
              <a:t>Resource-format: slides, handouts, blog posts, videos, text documents, code, </a:t>
            </a:r>
            <a:r>
              <a:rPr lang="en-US" sz="3200" baseline="0" dirty="0" err="1" smtClean="0"/>
              <a:t>csv</a:t>
            </a:r>
            <a:r>
              <a:rPr lang="en-US" sz="3200" baseline="0" dirty="0" smtClean="0"/>
              <a:t> files 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Seminar, Workshop, Course, Program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Activity type: Lecture, Lab, Hands-on Activity, Individual Project, Group Project, Discussion</a:t>
            </a:r>
          </a:p>
          <a:p>
            <a:endParaRPr lang="en-US" sz="3200" baseline="0" dirty="0" smtClean="0"/>
          </a:p>
          <a:p>
            <a:r>
              <a:rPr lang="en-US" sz="3200" baseline="0" dirty="0" smtClean="0"/>
              <a:t>Delivery-mode: online, in person, self-paced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68-5F14-F44F-AF9C-C119BEA90396}" type="datetimeFigureOut">
              <a:rPr lang="en-US" smtClean="0"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1824330" y="1699407"/>
            <a:ext cx="4721791" cy="3667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145" y="1902896"/>
            <a:ext cx="16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Curricula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60102" y="2754828"/>
            <a:ext cx="1985298" cy="894424"/>
            <a:chOff x="1824330" y="5366548"/>
            <a:chExt cx="2182039" cy="894424"/>
          </a:xfrm>
        </p:grpSpPr>
        <p:sp>
          <p:nvSpPr>
            <p:cNvPr id="6" name="Frame 5"/>
            <p:cNvSpPr/>
            <p:nvPr/>
          </p:nvSpPr>
          <p:spPr>
            <a:xfrm>
              <a:off x="1824330" y="5366548"/>
              <a:ext cx="2182039" cy="8944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0498" y="5490593"/>
              <a:ext cx="1895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Quantitative Courses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09630" y="2649960"/>
            <a:ext cx="2601976" cy="1750487"/>
            <a:chOff x="1824330" y="5366548"/>
            <a:chExt cx="2182039" cy="894424"/>
          </a:xfrm>
        </p:grpSpPr>
        <p:sp>
          <p:nvSpPr>
            <p:cNvPr id="10" name="Frame 9"/>
            <p:cNvSpPr/>
            <p:nvPr/>
          </p:nvSpPr>
          <p:spPr>
            <a:xfrm>
              <a:off x="1824330" y="5366548"/>
              <a:ext cx="2182039" cy="8944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0498" y="5490593"/>
              <a:ext cx="1895871" cy="18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Biology Core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5846" y="3262060"/>
            <a:ext cx="1323533" cy="1138387"/>
            <a:chOff x="2843806" y="5719614"/>
            <a:chExt cx="1305647" cy="1138385"/>
          </a:xfrm>
        </p:grpSpPr>
        <p:sp>
          <p:nvSpPr>
            <p:cNvPr id="12" name="Decagon 11"/>
            <p:cNvSpPr/>
            <p:nvPr/>
          </p:nvSpPr>
          <p:spPr>
            <a:xfrm>
              <a:off x="2843806" y="5719614"/>
              <a:ext cx="1305647" cy="1138385"/>
            </a:xfrm>
            <a:prstGeom prst="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8433" y="6034202"/>
              <a:ext cx="1091020" cy="38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Lecture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68595" y="3371224"/>
            <a:ext cx="957251" cy="841039"/>
            <a:chOff x="794267" y="5534948"/>
            <a:chExt cx="1294062" cy="1167189"/>
          </a:xfrm>
        </p:grpSpPr>
        <p:sp>
          <p:nvSpPr>
            <p:cNvPr id="14" name="Decagon 13"/>
            <p:cNvSpPr/>
            <p:nvPr/>
          </p:nvSpPr>
          <p:spPr>
            <a:xfrm flipH="1">
              <a:off x="794267" y="5534948"/>
              <a:ext cx="1294062" cy="1167189"/>
            </a:xfrm>
            <a:prstGeom prst="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1131078" y="5861098"/>
              <a:ext cx="957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Labs</a:t>
              </a:r>
              <a:endParaRPr lang="en-US" dirty="0"/>
            </a:p>
          </p:txBody>
        </p:sp>
      </p:grpSp>
      <p:sp>
        <p:nvSpPr>
          <p:cNvPr id="18" name="Frame 17"/>
          <p:cNvSpPr/>
          <p:nvPr/>
        </p:nvSpPr>
        <p:spPr>
          <a:xfrm>
            <a:off x="2793090" y="4346782"/>
            <a:ext cx="2325124" cy="8228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6575" y="4523321"/>
            <a:ext cx="175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Upper-Level Biology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917" y="1652600"/>
            <a:ext cx="1591816" cy="1228736"/>
            <a:chOff x="71917" y="1652600"/>
            <a:chExt cx="1591816" cy="1228736"/>
          </a:xfrm>
        </p:grpSpPr>
        <p:sp>
          <p:nvSpPr>
            <p:cNvPr id="21" name="Oval 20"/>
            <p:cNvSpPr/>
            <p:nvPr/>
          </p:nvSpPr>
          <p:spPr>
            <a:xfrm>
              <a:off x="71917" y="1652600"/>
              <a:ext cx="1591816" cy="1228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4542" y="1990619"/>
              <a:ext cx="965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Short Courses</a:t>
              </a:r>
              <a:endParaRPr lang="en-US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6054267" y="5169652"/>
            <a:ext cx="1591816" cy="12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66891" y="5507671"/>
            <a:ext cx="127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791744" y="5507671"/>
            <a:ext cx="1591816" cy="12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68595" y="5648916"/>
            <a:ext cx="165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Collaborative </a:t>
            </a:r>
            <a:r>
              <a:rPr lang="en-US" dirty="0" err="1" smtClean="0"/>
              <a:t>ACtivitiess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2514" y="4137812"/>
            <a:ext cx="1591816" cy="1228736"/>
            <a:chOff x="232514" y="4137812"/>
            <a:chExt cx="1591816" cy="1228736"/>
          </a:xfrm>
        </p:grpSpPr>
        <p:sp>
          <p:nvSpPr>
            <p:cNvPr id="30" name="Oval 29"/>
            <p:cNvSpPr/>
            <p:nvPr/>
          </p:nvSpPr>
          <p:spPr>
            <a:xfrm>
              <a:off x="232514" y="4137812"/>
              <a:ext cx="1591816" cy="1228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542" y="4521337"/>
              <a:ext cx="1279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Online Courses</a:t>
              </a:r>
              <a:endParaRPr lang="en-US" dirty="0"/>
            </a:p>
          </p:txBody>
        </p:sp>
      </p:grpSp>
      <p:sp>
        <p:nvSpPr>
          <p:cNvPr id="34" name="Diamond 33"/>
          <p:cNvSpPr/>
          <p:nvPr/>
        </p:nvSpPr>
        <p:spPr>
          <a:xfrm>
            <a:off x="7368857" y="2146619"/>
            <a:ext cx="1556045" cy="12246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6083" y="2570162"/>
            <a:ext cx="10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7020460" y="3734479"/>
            <a:ext cx="1556045" cy="12246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97686" y="4158022"/>
            <a:ext cx="10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411606" y="2939494"/>
            <a:ext cx="1654788" cy="914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8214" y="4452148"/>
            <a:ext cx="2179472" cy="5069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411606" y="4137812"/>
            <a:ext cx="742624" cy="7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6" idx="0"/>
          </p:cNvCxnSpPr>
          <p:nvPr/>
        </p:nvCxnSpPr>
        <p:spPr>
          <a:xfrm rot="10800000" flipV="1">
            <a:off x="2852751" y="2426116"/>
            <a:ext cx="4793332" cy="3287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2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3252788" y="142122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Curricula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21050" y="2020299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21050" y="5554074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Upper-Level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21050" y="3039562"/>
            <a:ext cx="2514600" cy="2439400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562350" y="378024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562350" y="4631149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6537115" y="3984625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Lessons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6537115" y="2458449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stCxn id="20" idx="1"/>
            <a:endCxn id="49" idx="3"/>
          </p:cNvCxnSpPr>
          <p:nvPr/>
        </p:nvCxnSpPr>
        <p:spPr>
          <a:xfrm rot="10800000">
            <a:off x="5835651" y="4259262"/>
            <a:ext cx="701465" cy="415926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1"/>
            <a:endCxn id="48" idx="3"/>
          </p:cNvCxnSpPr>
          <p:nvPr/>
        </p:nvCxnSpPr>
        <p:spPr>
          <a:xfrm rot="10800000" flipV="1">
            <a:off x="5835651" y="4675188"/>
            <a:ext cx="701465" cy="135096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2" idx="1"/>
            <a:endCxn id="42" idx="3"/>
          </p:cNvCxnSpPr>
          <p:nvPr/>
        </p:nvCxnSpPr>
        <p:spPr>
          <a:xfrm rot="10800000">
            <a:off x="5835651" y="2492376"/>
            <a:ext cx="701465" cy="656637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2" idx="1"/>
            <a:endCxn id="49" idx="3"/>
          </p:cNvCxnSpPr>
          <p:nvPr/>
        </p:nvCxnSpPr>
        <p:spPr>
          <a:xfrm rot="10800000" flipV="1">
            <a:off x="5835651" y="3149012"/>
            <a:ext cx="701465" cy="11102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9262" y="2847191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0430" y="4082658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Collaborative Activities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49262" y="5318125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9262" y="1611724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Short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167438" y="1462499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Non-Curricula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81762" y="3299216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482930" y="4423558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Collaborative Activities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81762" y="5547900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481762" y="2174874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Short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363538" y="142122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Curricula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1800" y="2020299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31800" y="5554074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Upper-Level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31800" y="3039562"/>
            <a:ext cx="2514600" cy="2439400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3100" y="378024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3100" y="4631149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457365" y="3984625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Lessons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457365" y="2458449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stCxn id="20" idx="1"/>
            <a:endCxn id="49" idx="3"/>
          </p:cNvCxnSpPr>
          <p:nvPr/>
        </p:nvCxnSpPr>
        <p:spPr>
          <a:xfrm rot="10800000">
            <a:off x="2946401" y="4259262"/>
            <a:ext cx="510965" cy="415926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1"/>
            <a:endCxn id="48" idx="3"/>
          </p:cNvCxnSpPr>
          <p:nvPr/>
        </p:nvCxnSpPr>
        <p:spPr>
          <a:xfrm rot="10800000" flipV="1">
            <a:off x="2946401" y="4675188"/>
            <a:ext cx="510965" cy="135096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2" idx="1"/>
            <a:endCxn id="42" idx="3"/>
          </p:cNvCxnSpPr>
          <p:nvPr/>
        </p:nvCxnSpPr>
        <p:spPr>
          <a:xfrm rot="10800000">
            <a:off x="2946401" y="2492376"/>
            <a:ext cx="510965" cy="656637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2" idx="1"/>
            <a:endCxn id="49" idx="3"/>
          </p:cNvCxnSpPr>
          <p:nvPr/>
        </p:nvCxnSpPr>
        <p:spPr>
          <a:xfrm rot="10800000" flipV="1">
            <a:off x="2946401" y="3149012"/>
            <a:ext cx="510965" cy="11102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  <a:endCxn id="19" idx="1"/>
          </p:cNvCxnSpPr>
          <p:nvPr/>
        </p:nvCxnSpPr>
        <p:spPr>
          <a:xfrm flipV="1">
            <a:off x="5679865" y="4045950"/>
            <a:ext cx="487573" cy="6292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2" idx="3"/>
            <a:endCxn id="19" idx="1"/>
          </p:cNvCxnSpPr>
          <p:nvPr/>
        </p:nvCxnSpPr>
        <p:spPr>
          <a:xfrm>
            <a:off x="5679865" y="3149012"/>
            <a:ext cx="487573" cy="896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5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6333" y="1499915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 Ed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6275916" y="140117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Ed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44178" y="2000249"/>
            <a:ext cx="2514600" cy="4212168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1544" y="3019512"/>
            <a:ext cx="2338917" cy="2917738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585478" y="376019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585478" y="448817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457365" y="1641533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4211" y="2287084"/>
            <a:ext cx="99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68190" y="2324499"/>
            <a:ext cx="2514600" cy="1244233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(Short) Course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8190" y="3855175"/>
            <a:ext cx="2514600" cy="1487425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8190" y="5529791"/>
            <a:ext cx="2514600" cy="814918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Seminar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85478" y="520756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93867" y="4621680"/>
            <a:ext cx="1311485" cy="1034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470412" y="4621681"/>
            <a:ext cx="1305538" cy="1029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2715" y="448817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Hands-on Activity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2715" y="2757153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Diamond 57"/>
          <p:cNvSpPr/>
          <p:nvPr/>
        </p:nvSpPr>
        <p:spPr>
          <a:xfrm>
            <a:off x="3457365" y="3069636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Lesson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6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6333" y="1499915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 Ed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6275916" y="140117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Ed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44178" y="2000249"/>
            <a:ext cx="2514600" cy="4212168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1544" y="3019512"/>
            <a:ext cx="2338917" cy="2917738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585478" y="376019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585478" y="448817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200100" y="1641533"/>
            <a:ext cx="2640384" cy="2980147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4211" y="2287084"/>
            <a:ext cx="99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68190" y="2324499"/>
            <a:ext cx="2514600" cy="1244233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(Short) Course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8190" y="3855175"/>
            <a:ext cx="2514600" cy="1487425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8190" y="5529791"/>
            <a:ext cx="2514600" cy="814918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Seminar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85478" y="520756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93867" y="4621680"/>
            <a:ext cx="1311485" cy="1034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470412" y="4621681"/>
            <a:ext cx="1305538" cy="1029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2715" y="448817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Hands-on Activity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2715" y="2757153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010702" y="2879971"/>
            <a:ext cx="951520" cy="1141583"/>
            <a:chOff x="3457367" y="3243347"/>
            <a:chExt cx="951520" cy="1141583"/>
          </a:xfrm>
        </p:grpSpPr>
        <p:sp>
          <p:nvSpPr>
            <p:cNvPr id="15" name="Folded Corner 14"/>
            <p:cNvSpPr/>
            <p:nvPr/>
          </p:nvSpPr>
          <p:spPr>
            <a:xfrm>
              <a:off x="3457367" y="3243347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3536302" y="3319355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3625732" y="3408778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3720187" y="3503243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51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96333" y="1499915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 Ed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6275916" y="140117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Ed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344178" y="2000249"/>
            <a:ext cx="2514600" cy="4212168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41544" y="3019512"/>
            <a:ext cx="2338917" cy="2917738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585478" y="376019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585478" y="448817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4211" y="2287084"/>
            <a:ext cx="99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68190" y="2324499"/>
            <a:ext cx="2514600" cy="1244233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(Short) Course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8190" y="3855175"/>
            <a:ext cx="2514600" cy="1487425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8190" y="5529791"/>
            <a:ext cx="2514600" cy="814918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Seminar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85478" y="520756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052583" y="5695652"/>
            <a:ext cx="1305538" cy="10298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2715" y="4488177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Hands-on Activity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42715" y="2757153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2182" y="1780213"/>
            <a:ext cx="951520" cy="1141583"/>
            <a:chOff x="3457367" y="3243347"/>
            <a:chExt cx="951520" cy="1141583"/>
          </a:xfrm>
        </p:grpSpPr>
        <p:sp>
          <p:nvSpPr>
            <p:cNvPr id="15" name="Folded Corner 14"/>
            <p:cNvSpPr/>
            <p:nvPr/>
          </p:nvSpPr>
          <p:spPr>
            <a:xfrm>
              <a:off x="3457367" y="3243347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3536302" y="3319355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  <p:sp>
          <p:nvSpPr>
            <p:cNvPr id="55" name="Folded Corner 54"/>
            <p:cNvSpPr/>
            <p:nvPr/>
          </p:nvSpPr>
          <p:spPr>
            <a:xfrm>
              <a:off x="3625732" y="3408778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Lesson</a:t>
              </a:r>
              <a:endParaRPr lang="en-US" sz="1400" dirty="0"/>
            </a:p>
          </p:txBody>
        </p:sp>
        <p:sp>
          <p:nvSpPr>
            <p:cNvPr id="56" name="Folded Corner 55"/>
            <p:cNvSpPr/>
            <p:nvPr/>
          </p:nvSpPr>
          <p:spPr>
            <a:xfrm>
              <a:off x="3720187" y="3503243"/>
              <a:ext cx="688700" cy="881687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Unit</a:t>
              </a:r>
              <a:endParaRPr lang="en-US" sz="1400" dirty="0"/>
            </a:p>
          </p:txBody>
        </p:sp>
      </p:grpSp>
      <p:sp>
        <p:nvSpPr>
          <p:cNvPr id="24" name="Folded Corner 23"/>
          <p:cNvSpPr/>
          <p:nvPr/>
        </p:nvSpPr>
        <p:spPr>
          <a:xfrm>
            <a:off x="4280547" y="3127888"/>
            <a:ext cx="688700" cy="88168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Lesson</a:t>
            </a:r>
            <a:endParaRPr lang="en-US" sz="1400" dirty="0"/>
          </a:p>
        </p:txBody>
      </p:sp>
      <p:sp>
        <p:nvSpPr>
          <p:cNvPr id="62" name="Left-Right Arrow 61"/>
          <p:cNvSpPr/>
          <p:nvPr/>
        </p:nvSpPr>
        <p:spPr>
          <a:xfrm>
            <a:off x="3180067" y="2737908"/>
            <a:ext cx="734668" cy="3231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5237137" y="2757153"/>
            <a:ext cx="703183" cy="303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46636" y="4902741"/>
            <a:ext cx="1311485" cy="1034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5389537" y="5670834"/>
            <a:ext cx="703183" cy="303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0800000">
            <a:off x="3211552" y="5633318"/>
            <a:ext cx="703183" cy="303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200000">
            <a:off x="4280548" y="4336210"/>
            <a:ext cx="703183" cy="303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497</Words>
  <Application>Microsoft Macintosh PowerPoint</Application>
  <PresentationFormat>On-screen Show (4:3)</PresentationFormat>
  <Paragraphs>143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space of data-intensive education for environmental science</vt:lpstr>
      <vt:lpstr>The space of data-intensive education for environmental science</vt:lpstr>
      <vt:lpstr>The space of data-intensive education for environmental science</vt:lpstr>
      <vt:lpstr>The space of data-intensive education for environmental science</vt:lpstr>
      <vt:lpstr>The space of data-intensive education for environmental science</vt:lpstr>
      <vt:lpstr>The space of data-intensive education for environmental science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space of data-intensive education for environmental science</dc:title>
  <dc:creator>Louis Gross</dc:creator>
  <cp:lastModifiedBy>Matthew Jones</cp:lastModifiedBy>
  <cp:revision>20</cp:revision>
  <dcterms:created xsi:type="dcterms:W3CDTF">2015-09-10T22:00:14Z</dcterms:created>
  <dcterms:modified xsi:type="dcterms:W3CDTF">2015-09-11T23:36:45Z</dcterms:modified>
</cp:coreProperties>
</file>