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2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cgordon:data:bedi:collections:result:QuickE.CSDGM.DataOne.digtinfo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scgordon:data:bedi:collections:result:QuickE.CSDGM.DataOne.digtinfo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cgordon:data:bedi:collections:result:QuickE.CSDGM.DataOne.digtinfo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cgordon:data:bedi:collections:result:QuickE.CSDGM.DataOne.digtinfo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cgordon:data:bedi:collections:result:QuickE.CSDGM.DataOne.digtinfo2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cgordon:data:bedi:collections:result:QuickE.CSDGM.DataOne.digtinfo2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cgordon:data:bedi:collections:result:QuickE.CSDGM.DataOne.digtinfo2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cgordon:data:bedi:collections:result:QuickE.CSDGM.DataOne.digtinfo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3200" b="0"/>
            </a:pPr>
            <a:r>
              <a:rPr lang="en-US" sz="3200" b="0" dirty="0"/>
              <a:t>All </a:t>
            </a:r>
            <a:r>
              <a:rPr lang="en-US" sz="3200" b="0" dirty="0" smtClean="0"/>
              <a:t>Collections</a:t>
            </a:r>
            <a:endParaRPr lang="en-US" sz="3200" b="0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Summary!$J$7:$J$286</c:f>
              <c:strCache>
                <c:ptCount val="280"/>
                <c:pt idx="0">
                  <c:v>@xsi:noNamespaceSchemaLocation</c:v>
                </c:pt>
                <c:pt idx="1">
                  <c:v>attraccr</c:v>
                </c:pt>
                <c:pt idx="2">
                  <c:v>attracce</c:v>
                </c:pt>
                <c:pt idx="3">
                  <c:v>attraccv</c:v>
                </c:pt>
                <c:pt idx="4">
                  <c:v>cloud</c:v>
                </c:pt>
                <c:pt idx="5">
                  <c:v>complete</c:v>
                </c:pt>
                <c:pt idx="6">
                  <c:v>methdesc</c:v>
                </c:pt>
                <c:pt idx="7">
                  <c:v>methkey</c:v>
                </c:pt>
                <c:pt idx="8">
                  <c:v>methkt</c:v>
                </c:pt>
                <c:pt idx="9">
                  <c:v>methtype</c:v>
                </c:pt>
                <c:pt idx="10">
                  <c:v>address</c:v>
                </c:pt>
                <c:pt idx="11">
                  <c:v>addrtype</c:v>
                </c:pt>
                <c:pt idx="12">
                  <c:v>city</c:v>
                </c:pt>
                <c:pt idx="13">
                  <c:v>country</c:v>
                </c:pt>
                <c:pt idx="14">
                  <c:v>postal</c:v>
                </c:pt>
                <c:pt idx="15">
                  <c:v>state</c:v>
                </c:pt>
                <c:pt idx="16">
                  <c:v>cntemail</c:v>
                </c:pt>
                <c:pt idx="17">
                  <c:v>cntfax</c:v>
                </c:pt>
                <c:pt idx="18">
                  <c:v>cntinst</c:v>
                </c:pt>
                <c:pt idx="19">
                  <c:v>cntorg</c:v>
                </c:pt>
                <c:pt idx="20">
                  <c:v>cntper</c:v>
                </c:pt>
                <c:pt idx="21">
                  <c:v>cntorg</c:v>
                </c:pt>
                <c:pt idx="22">
                  <c:v>cntper</c:v>
                </c:pt>
                <c:pt idx="23">
                  <c:v>cntpos</c:v>
                </c:pt>
                <c:pt idx="24">
                  <c:v>cnttdd</c:v>
                </c:pt>
                <c:pt idx="25">
                  <c:v>cntvoice</c:v>
                </c:pt>
                <c:pt idx="26">
                  <c:v>hours</c:v>
                </c:pt>
                <c:pt idx="27">
                  <c:v>procdate</c:v>
                </c:pt>
                <c:pt idx="28">
                  <c:v>procdesc</c:v>
                </c:pt>
                <c:pt idx="29">
                  <c:v>proctime</c:v>
                </c:pt>
                <c:pt idx="30">
                  <c:v>srcprod</c:v>
                </c:pt>
                <c:pt idx="31">
                  <c:v>srcused</c:v>
                </c:pt>
                <c:pt idx="32">
                  <c:v>edition</c:v>
                </c:pt>
                <c:pt idx="33">
                  <c:v>geoform</c:v>
                </c:pt>
                <c:pt idx="34">
                  <c:v>onlink</c:v>
                </c:pt>
                <c:pt idx="35">
                  <c:v>origin</c:v>
                </c:pt>
                <c:pt idx="36">
                  <c:v>othercit</c:v>
                </c:pt>
                <c:pt idx="37">
                  <c:v>pubdate</c:v>
                </c:pt>
                <c:pt idx="38">
                  <c:v>publish</c:v>
                </c:pt>
                <c:pt idx="39">
                  <c:v>pubplace</c:v>
                </c:pt>
                <c:pt idx="40">
                  <c:v>pubtime</c:v>
                </c:pt>
                <c:pt idx="41">
                  <c:v>issue</c:v>
                </c:pt>
                <c:pt idx="42">
                  <c:v>sername</c:v>
                </c:pt>
                <c:pt idx="43">
                  <c:v>title</c:v>
                </c:pt>
                <c:pt idx="44">
                  <c:v>srccitea</c:v>
                </c:pt>
                <c:pt idx="45">
                  <c:v>srccontr</c:v>
                </c:pt>
                <c:pt idx="46">
                  <c:v>srcscale</c:v>
                </c:pt>
                <c:pt idx="47">
                  <c:v>srccurr</c:v>
                </c:pt>
                <c:pt idx="48">
                  <c:v>caldate</c:v>
                </c:pt>
                <c:pt idx="49">
                  <c:v>begdate</c:v>
                </c:pt>
                <c:pt idx="50">
                  <c:v>enddate</c:v>
                </c:pt>
                <c:pt idx="51">
                  <c:v>caldate</c:v>
                </c:pt>
                <c:pt idx="52">
                  <c:v>typesrc</c:v>
                </c:pt>
                <c:pt idx="53">
                  <c:v>logic</c:v>
                </c:pt>
                <c:pt idx="54">
                  <c:v>horizpar</c:v>
                </c:pt>
                <c:pt idx="55">
                  <c:v>horizpae</c:v>
                </c:pt>
                <c:pt idx="56">
                  <c:v>horizpav</c:v>
                </c:pt>
                <c:pt idx="57">
                  <c:v>vertacce</c:v>
                </c:pt>
                <c:pt idx="58">
                  <c:v>vertaccv</c:v>
                </c:pt>
                <c:pt idx="59">
                  <c:v>vertaccr</c:v>
                </c:pt>
                <c:pt idx="60">
                  <c:v>custom</c:v>
                </c:pt>
                <c:pt idx="61">
                  <c:v>distliab</c:v>
                </c:pt>
                <c:pt idx="62">
                  <c:v>address</c:v>
                </c:pt>
                <c:pt idx="63">
                  <c:v>addrtype</c:v>
                </c:pt>
                <c:pt idx="64">
                  <c:v>city</c:v>
                </c:pt>
                <c:pt idx="65">
                  <c:v>country</c:v>
                </c:pt>
                <c:pt idx="66">
                  <c:v>postal</c:v>
                </c:pt>
                <c:pt idx="67">
                  <c:v>state</c:v>
                </c:pt>
                <c:pt idx="68">
                  <c:v>cntemail</c:v>
                </c:pt>
                <c:pt idx="69">
                  <c:v>cntfax</c:v>
                </c:pt>
                <c:pt idx="70">
                  <c:v>cntorg</c:v>
                </c:pt>
                <c:pt idx="71">
                  <c:v>cntper</c:v>
                </c:pt>
                <c:pt idx="72">
                  <c:v>cntorg</c:v>
                </c:pt>
                <c:pt idx="73">
                  <c:v>cntper</c:v>
                </c:pt>
                <c:pt idx="74">
                  <c:v>cntpos</c:v>
                </c:pt>
                <c:pt idx="75">
                  <c:v>cntvoice</c:v>
                </c:pt>
                <c:pt idx="76">
                  <c:v>hours</c:v>
                </c:pt>
                <c:pt idx="77">
                  <c:v>resdesc</c:v>
                </c:pt>
                <c:pt idx="78">
                  <c:v>filedec</c:v>
                </c:pt>
                <c:pt idx="79">
                  <c:v>formcont</c:v>
                </c:pt>
                <c:pt idx="80">
                  <c:v>formname</c:v>
                </c:pt>
                <c:pt idx="81">
                  <c:v>formvern</c:v>
                </c:pt>
                <c:pt idx="82">
                  <c:v>transize</c:v>
                </c:pt>
                <c:pt idx="83">
                  <c:v>accinstr</c:v>
                </c:pt>
                <c:pt idx="84">
                  <c:v>computer</c:v>
                </c:pt>
                <c:pt idx="85">
                  <c:v>networkr</c:v>
                </c:pt>
                <c:pt idx="86">
                  <c:v>oncomp</c:v>
                </c:pt>
                <c:pt idx="87">
                  <c:v>fees</c:v>
                </c:pt>
                <c:pt idx="88">
                  <c:v>ordering</c:v>
                </c:pt>
                <c:pt idx="89">
                  <c:v>techpreq</c:v>
                </c:pt>
                <c:pt idx="90">
                  <c:v>attrdef</c:v>
                </c:pt>
                <c:pt idx="91">
                  <c:v>attrdefs</c:v>
                </c:pt>
                <c:pt idx="92">
                  <c:v>codesetn</c:v>
                </c:pt>
                <c:pt idx="93">
                  <c:v>codesets</c:v>
                </c:pt>
                <c:pt idx="94">
                  <c:v>edomv</c:v>
                </c:pt>
                <c:pt idx="95">
                  <c:v>edomvd</c:v>
                </c:pt>
                <c:pt idx="96">
                  <c:v>edomvds</c:v>
                </c:pt>
                <c:pt idx="97">
                  <c:v>attrunit</c:v>
                </c:pt>
                <c:pt idx="98">
                  <c:v>rdommax</c:v>
                </c:pt>
                <c:pt idx="99">
                  <c:v>rdommin</c:v>
                </c:pt>
                <c:pt idx="100">
                  <c:v>udom</c:v>
                </c:pt>
                <c:pt idx="101">
                  <c:v>attrlabl</c:v>
                </c:pt>
                <c:pt idx="102">
                  <c:v>enttypd</c:v>
                </c:pt>
                <c:pt idx="103">
                  <c:v>enttypds</c:v>
                </c:pt>
                <c:pt idx="104">
                  <c:v>enttypl</c:v>
                </c:pt>
                <c:pt idx="105">
                  <c:v>eadetcit</c:v>
                </c:pt>
                <c:pt idx="106">
                  <c:v>eaover</c:v>
                </c:pt>
                <c:pt idx="107">
                  <c:v>accconst</c:v>
                </c:pt>
                <c:pt idx="108">
                  <c:v>browsed</c:v>
                </c:pt>
                <c:pt idx="109">
                  <c:v>browsen</c:v>
                </c:pt>
                <c:pt idx="110">
                  <c:v>browset</c:v>
                </c:pt>
                <c:pt idx="111">
                  <c:v>alt_onlink</c:v>
                </c:pt>
                <c:pt idx="112">
                  <c:v>edition</c:v>
                </c:pt>
                <c:pt idx="113">
                  <c:v>geoform</c:v>
                </c:pt>
                <c:pt idx="114">
                  <c:v>edition</c:v>
                </c:pt>
                <c:pt idx="115">
                  <c:v>geoform</c:v>
                </c:pt>
                <c:pt idx="116">
                  <c:v>onlink</c:v>
                </c:pt>
                <c:pt idx="117">
                  <c:v>origin</c:v>
                </c:pt>
                <c:pt idx="118">
                  <c:v>othercit</c:v>
                </c:pt>
                <c:pt idx="119">
                  <c:v>pubdate</c:v>
                </c:pt>
                <c:pt idx="120">
                  <c:v>publish</c:v>
                </c:pt>
                <c:pt idx="121">
                  <c:v>pubplace</c:v>
                </c:pt>
                <c:pt idx="122">
                  <c:v>title</c:v>
                </c:pt>
                <c:pt idx="123">
                  <c:v>onlink</c:v>
                </c:pt>
                <c:pt idx="124">
                  <c:v>origin</c:v>
                </c:pt>
                <c:pt idx="125">
                  <c:v>othercit</c:v>
                </c:pt>
                <c:pt idx="126">
                  <c:v>pubdate</c:v>
                </c:pt>
                <c:pt idx="127">
                  <c:v>publish</c:v>
                </c:pt>
                <c:pt idx="128">
                  <c:v>pubplace</c:v>
                </c:pt>
                <c:pt idx="129">
                  <c:v>pubtime</c:v>
                </c:pt>
                <c:pt idx="130">
                  <c:v>issue</c:v>
                </c:pt>
                <c:pt idx="131">
                  <c:v>sername</c:v>
                </c:pt>
                <c:pt idx="132">
                  <c:v>title</c:v>
                </c:pt>
                <c:pt idx="133">
                  <c:v>edition</c:v>
                </c:pt>
                <c:pt idx="134">
                  <c:v>geoform</c:v>
                </c:pt>
                <c:pt idx="135">
                  <c:v>onlink</c:v>
                </c:pt>
                <c:pt idx="136">
                  <c:v>origin</c:v>
                </c:pt>
                <c:pt idx="137">
                  <c:v>othercit</c:v>
                </c:pt>
                <c:pt idx="138">
                  <c:v>pubdate</c:v>
                </c:pt>
                <c:pt idx="139">
                  <c:v>publish</c:v>
                </c:pt>
                <c:pt idx="140">
                  <c:v>pubplace</c:v>
                </c:pt>
                <c:pt idx="141">
                  <c:v>issue</c:v>
                </c:pt>
                <c:pt idx="142">
                  <c:v>sername</c:v>
                </c:pt>
                <c:pt idx="143">
                  <c:v>title</c:v>
                </c:pt>
                <c:pt idx="144">
                  <c:v>datacred</c:v>
                </c:pt>
                <c:pt idx="145">
                  <c:v>datsetid</c:v>
                </c:pt>
                <c:pt idx="146">
                  <c:v>abstract</c:v>
                </c:pt>
                <c:pt idx="147">
                  <c:v>purpose</c:v>
                </c:pt>
                <c:pt idx="148">
                  <c:v>supplinf</c:v>
                </c:pt>
                <c:pt idx="149">
                  <c:v>placekey</c:v>
                </c:pt>
                <c:pt idx="150">
                  <c:v>placekt</c:v>
                </c:pt>
                <c:pt idx="151">
                  <c:v>stratkey</c:v>
                </c:pt>
                <c:pt idx="152">
                  <c:v>stratkt</c:v>
                </c:pt>
                <c:pt idx="153">
                  <c:v>tempkey</c:v>
                </c:pt>
                <c:pt idx="154">
                  <c:v>tempkt</c:v>
                </c:pt>
                <c:pt idx="155">
                  <c:v>themekey</c:v>
                </c:pt>
                <c:pt idx="156">
                  <c:v>themekt</c:v>
                </c:pt>
                <c:pt idx="157">
                  <c:v>native</c:v>
                </c:pt>
                <c:pt idx="158">
                  <c:v>address</c:v>
                </c:pt>
                <c:pt idx="159">
                  <c:v>addrtype</c:v>
                </c:pt>
                <c:pt idx="160">
                  <c:v>city</c:v>
                </c:pt>
                <c:pt idx="161">
                  <c:v>country</c:v>
                </c:pt>
                <c:pt idx="162">
                  <c:v>postal</c:v>
                </c:pt>
                <c:pt idx="163">
                  <c:v>state</c:v>
                </c:pt>
                <c:pt idx="164">
                  <c:v>cntemail</c:v>
                </c:pt>
                <c:pt idx="165">
                  <c:v>cntfax</c:v>
                </c:pt>
                <c:pt idx="166">
                  <c:v>cntinst</c:v>
                </c:pt>
                <c:pt idx="167">
                  <c:v>cntorg</c:v>
                </c:pt>
                <c:pt idx="168">
                  <c:v>cntper</c:v>
                </c:pt>
                <c:pt idx="169">
                  <c:v>cntorg</c:v>
                </c:pt>
                <c:pt idx="170">
                  <c:v>cntper</c:v>
                </c:pt>
                <c:pt idx="171">
                  <c:v>cntpos</c:v>
                </c:pt>
                <c:pt idx="172">
                  <c:v>cnttdd</c:v>
                </c:pt>
                <c:pt idx="173">
                  <c:v>cntvoice</c:v>
                </c:pt>
                <c:pt idx="174">
                  <c:v>hours</c:v>
                </c:pt>
                <c:pt idx="175">
                  <c:v>secclass</c:v>
                </c:pt>
                <c:pt idx="176">
                  <c:v>sechandl</c:v>
                </c:pt>
                <c:pt idx="177">
                  <c:v>secsys</c:v>
                </c:pt>
                <c:pt idx="178">
                  <c:v>eastbc</c:v>
                </c:pt>
                <c:pt idx="179">
                  <c:v>northbc</c:v>
                </c:pt>
                <c:pt idx="180">
                  <c:v>southbc</c:v>
                </c:pt>
                <c:pt idx="181">
                  <c:v>westbc</c:v>
                </c:pt>
                <c:pt idx="182">
                  <c:v>descgeog</c:v>
                </c:pt>
                <c:pt idx="183">
                  <c:v>gring</c:v>
                </c:pt>
                <c:pt idx="184">
                  <c:v>progress</c:v>
                </c:pt>
                <c:pt idx="185">
                  <c:v>Progress-Complete</c:v>
                </c:pt>
                <c:pt idx="186">
                  <c:v>Progress-In work</c:v>
                </c:pt>
                <c:pt idx="187">
                  <c:v>taxonkt</c:v>
                </c:pt>
                <c:pt idx="188">
                  <c:v>common</c:v>
                </c:pt>
                <c:pt idx="189">
                  <c:v>taxonrn</c:v>
                </c:pt>
                <c:pt idx="190">
                  <c:v>taxonrv</c:v>
                </c:pt>
                <c:pt idx="191">
                  <c:v>taxonrn</c:v>
                </c:pt>
                <c:pt idx="192">
                  <c:v>taxonrv</c:v>
                </c:pt>
                <c:pt idx="193">
                  <c:v>taxonrn</c:v>
                </c:pt>
                <c:pt idx="194">
                  <c:v>taxonrv</c:v>
                </c:pt>
                <c:pt idx="195">
                  <c:v>taxonrn</c:v>
                </c:pt>
                <c:pt idx="196">
                  <c:v>taxonrv</c:v>
                </c:pt>
                <c:pt idx="197">
                  <c:v>taxonrn</c:v>
                </c:pt>
                <c:pt idx="198">
                  <c:v>taxonrv</c:v>
                </c:pt>
                <c:pt idx="199">
                  <c:v>geoform</c:v>
                </c:pt>
                <c:pt idx="200">
                  <c:v>origin</c:v>
                </c:pt>
                <c:pt idx="201">
                  <c:v>pubdate</c:v>
                </c:pt>
                <c:pt idx="202">
                  <c:v>publish</c:v>
                </c:pt>
                <c:pt idx="203">
                  <c:v>pubplace</c:v>
                </c:pt>
                <c:pt idx="204">
                  <c:v>title</c:v>
                </c:pt>
                <c:pt idx="205">
                  <c:v>taxonpro</c:v>
                </c:pt>
                <c:pt idx="206">
                  <c:v>current</c:v>
                </c:pt>
                <c:pt idx="207">
                  <c:v>caldate</c:v>
                </c:pt>
                <c:pt idx="208">
                  <c:v>begdate</c:v>
                </c:pt>
                <c:pt idx="209">
                  <c:v>begtime</c:v>
                </c:pt>
                <c:pt idx="210">
                  <c:v>enddate</c:v>
                </c:pt>
                <c:pt idx="211">
                  <c:v>endtime</c:v>
                </c:pt>
                <c:pt idx="212">
                  <c:v>caldate</c:v>
                </c:pt>
                <c:pt idx="213">
                  <c:v>time</c:v>
                </c:pt>
                <c:pt idx="214">
                  <c:v>onlink</c:v>
                </c:pt>
                <c:pt idx="215">
                  <c:v>toolinst</c:v>
                </c:pt>
                <c:pt idx="216">
                  <c:v>tooldesc</c:v>
                </c:pt>
                <c:pt idx="217">
                  <c:v>useconst</c:v>
                </c:pt>
                <c:pt idx="218">
                  <c:v>Local-Control-Number</c:v>
                </c:pt>
                <c:pt idx="219">
                  <c:v>metac</c:v>
                </c:pt>
                <c:pt idx="220">
                  <c:v>address</c:v>
                </c:pt>
                <c:pt idx="221">
                  <c:v>addrtype</c:v>
                </c:pt>
                <c:pt idx="222">
                  <c:v>city</c:v>
                </c:pt>
                <c:pt idx="223">
                  <c:v>country</c:v>
                </c:pt>
                <c:pt idx="224">
                  <c:v>postal</c:v>
                </c:pt>
                <c:pt idx="225">
                  <c:v>state</c:v>
                </c:pt>
                <c:pt idx="226">
                  <c:v>cntemail</c:v>
                </c:pt>
                <c:pt idx="227">
                  <c:v>cntfax</c:v>
                </c:pt>
                <c:pt idx="228">
                  <c:v>cntorg</c:v>
                </c:pt>
                <c:pt idx="229">
                  <c:v>cntper</c:v>
                </c:pt>
                <c:pt idx="230">
                  <c:v>cntorg</c:v>
                </c:pt>
                <c:pt idx="231">
                  <c:v>cntper</c:v>
                </c:pt>
                <c:pt idx="232">
                  <c:v>cntpos</c:v>
                </c:pt>
                <c:pt idx="233">
                  <c:v>cntvoice</c:v>
                </c:pt>
                <c:pt idx="234">
                  <c:v>hours</c:v>
                </c:pt>
                <c:pt idx="235">
                  <c:v>metd</c:v>
                </c:pt>
                <c:pt idx="236">
                  <c:v>metprof</c:v>
                </c:pt>
                <c:pt idx="237">
                  <c:v>onlink</c:v>
                </c:pt>
                <c:pt idx="238">
                  <c:v>metrd</c:v>
                </c:pt>
                <c:pt idx="239">
                  <c:v>metstdn</c:v>
                </c:pt>
                <c:pt idx="240">
                  <c:v>metstdv</c:v>
                </c:pt>
                <c:pt idx="241">
                  <c:v>mettc</c:v>
                </c:pt>
                <c:pt idx="242">
                  <c:v>metuc</c:v>
                </c:pt>
                <c:pt idx="243">
                  <c:v>Source</c:v>
                </c:pt>
                <c:pt idx="244">
                  <c:v>direct</c:v>
                </c:pt>
                <c:pt idx="245">
                  <c:v>indspref</c:v>
                </c:pt>
                <c:pt idx="246">
                  <c:v>ptvctcnt</c:v>
                </c:pt>
                <c:pt idx="247">
                  <c:v>sdtstype</c:v>
                </c:pt>
                <c:pt idx="248">
                  <c:v>colcount</c:v>
                </c:pt>
                <c:pt idx="249">
                  <c:v>cvaltype</c:v>
                </c:pt>
                <c:pt idx="250">
                  <c:v>rasttype</c:v>
                </c:pt>
                <c:pt idx="251">
                  <c:v>rowcount</c:v>
                </c:pt>
                <c:pt idx="252">
                  <c:v>denflat</c:v>
                </c:pt>
                <c:pt idx="253">
                  <c:v>ellips</c:v>
                </c:pt>
                <c:pt idx="254">
                  <c:v>horizdn</c:v>
                </c:pt>
                <c:pt idx="255">
                  <c:v>semiaxis</c:v>
                </c:pt>
                <c:pt idx="256">
                  <c:v>geogunit</c:v>
                </c:pt>
                <c:pt idx="257">
                  <c:v>latres</c:v>
                </c:pt>
                <c:pt idx="258">
                  <c:v>longres</c:v>
                </c:pt>
                <c:pt idx="259">
                  <c:v>gridsysn</c:v>
                </c:pt>
                <c:pt idx="260">
                  <c:v>feast</c:v>
                </c:pt>
                <c:pt idx="261">
                  <c:v>fnorth</c:v>
                </c:pt>
                <c:pt idx="262">
                  <c:v>latprjo</c:v>
                </c:pt>
                <c:pt idx="263">
                  <c:v>longcm</c:v>
                </c:pt>
                <c:pt idx="264">
                  <c:v>sfctrmer</c:v>
                </c:pt>
                <c:pt idx="265">
                  <c:v>utmzone</c:v>
                </c:pt>
                <c:pt idx="266">
                  <c:v>feast</c:v>
                </c:pt>
                <c:pt idx="267">
                  <c:v>fnorth</c:v>
                </c:pt>
                <c:pt idx="268">
                  <c:v>latprjo</c:v>
                </c:pt>
                <c:pt idx="269">
                  <c:v>longcm</c:v>
                </c:pt>
                <c:pt idx="270">
                  <c:v>stdparll</c:v>
                </c:pt>
                <c:pt idx="271">
                  <c:v>mapprojn</c:v>
                </c:pt>
                <c:pt idx="272">
                  <c:v>absres</c:v>
                </c:pt>
                <c:pt idx="273">
                  <c:v>ordres</c:v>
                </c:pt>
                <c:pt idx="274">
                  <c:v>plance</c:v>
                </c:pt>
                <c:pt idx="275">
                  <c:v>plandu</c:v>
                </c:pt>
                <c:pt idx="276">
                  <c:v>altdatum</c:v>
                </c:pt>
                <c:pt idx="277">
                  <c:v>altenc</c:v>
                </c:pt>
                <c:pt idx="278">
                  <c:v>altres</c:v>
                </c:pt>
                <c:pt idx="279">
                  <c:v>altunits</c:v>
                </c:pt>
              </c:strCache>
            </c:strRef>
          </c:cat>
          <c:val>
            <c:numRef>
              <c:f>Summary!$Q$7:$Q$286</c:f>
              <c:numCache>
                <c:formatCode>General</c:formatCode>
                <c:ptCount val="280"/>
                <c:pt idx="0">
                  <c:v>0.25</c:v>
                </c:pt>
                <c:pt idx="1">
                  <c:v>0.15</c:v>
                </c:pt>
                <c:pt idx="2">
                  <c:v>0.02</c:v>
                </c:pt>
                <c:pt idx="3">
                  <c:v>0.02</c:v>
                </c:pt>
                <c:pt idx="4">
                  <c:v>0.03</c:v>
                </c:pt>
                <c:pt idx="5">
                  <c:v>0.42</c:v>
                </c:pt>
                <c:pt idx="6">
                  <c:v>0.01</c:v>
                </c:pt>
                <c:pt idx="7">
                  <c:v>0.01</c:v>
                </c:pt>
                <c:pt idx="8">
                  <c:v>0.0</c:v>
                </c:pt>
                <c:pt idx="9">
                  <c:v>0.01</c:v>
                </c:pt>
                <c:pt idx="10">
                  <c:v>0.82</c:v>
                </c:pt>
                <c:pt idx="11">
                  <c:v>0.58</c:v>
                </c:pt>
                <c:pt idx="12">
                  <c:v>0.58</c:v>
                </c:pt>
                <c:pt idx="13">
                  <c:v>0.5</c:v>
                </c:pt>
                <c:pt idx="14">
                  <c:v>0.58</c:v>
                </c:pt>
                <c:pt idx="15">
                  <c:v>0.58</c:v>
                </c:pt>
                <c:pt idx="16">
                  <c:v>0.52</c:v>
                </c:pt>
                <c:pt idx="17">
                  <c:v>0.14</c:v>
                </c:pt>
                <c:pt idx="18">
                  <c:v>0.02</c:v>
                </c:pt>
                <c:pt idx="19">
                  <c:v>0.48</c:v>
                </c:pt>
                <c:pt idx="20">
                  <c:v>0.33</c:v>
                </c:pt>
                <c:pt idx="21">
                  <c:v>0.1</c:v>
                </c:pt>
                <c:pt idx="22">
                  <c:v>0.1</c:v>
                </c:pt>
                <c:pt idx="23">
                  <c:v>0.37</c:v>
                </c:pt>
                <c:pt idx="24">
                  <c:v>0.01</c:v>
                </c:pt>
                <c:pt idx="25">
                  <c:v>0.58</c:v>
                </c:pt>
                <c:pt idx="26">
                  <c:v>0.12</c:v>
                </c:pt>
                <c:pt idx="27">
                  <c:v>1.35</c:v>
                </c:pt>
                <c:pt idx="28">
                  <c:v>1.35</c:v>
                </c:pt>
                <c:pt idx="29">
                  <c:v>0.0</c:v>
                </c:pt>
                <c:pt idx="30">
                  <c:v>0.05</c:v>
                </c:pt>
                <c:pt idx="31">
                  <c:v>0.31</c:v>
                </c:pt>
                <c:pt idx="32">
                  <c:v>0.02</c:v>
                </c:pt>
                <c:pt idx="33">
                  <c:v>0.41</c:v>
                </c:pt>
                <c:pt idx="34">
                  <c:v>0.11</c:v>
                </c:pt>
                <c:pt idx="35">
                  <c:v>0.54</c:v>
                </c:pt>
                <c:pt idx="36">
                  <c:v>0.22</c:v>
                </c:pt>
                <c:pt idx="37">
                  <c:v>0.41</c:v>
                </c:pt>
                <c:pt idx="38">
                  <c:v>0.18</c:v>
                </c:pt>
                <c:pt idx="39">
                  <c:v>0.18</c:v>
                </c:pt>
                <c:pt idx="40">
                  <c:v>0.0</c:v>
                </c:pt>
                <c:pt idx="41">
                  <c:v>0.08</c:v>
                </c:pt>
                <c:pt idx="42">
                  <c:v>0.08</c:v>
                </c:pt>
                <c:pt idx="43">
                  <c:v>0.41</c:v>
                </c:pt>
                <c:pt idx="44">
                  <c:v>0.41</c:v>
                </c:pt>
                <c:pt idx="45">
                  <c:v>0.41</c:v>
                </c:pt>
                <c:pt idx="46">
                  <c:v>0.18</c:v>
                </c:pt>
                <c:pt idx="47">
                  <c:v>0.41</c:v>
                </c:pt>
                <c:pt idx="48">
                  <c:v>0.01</c:v>
                </c:pt>
                <c:pt idx="49">
                  <c:v>0.02</c:v>
                </c:pt>
                <c:pt idx="50">
                  <c:v>0.02</c:v>
                </c:pt>
                <c:pt idx="51">
                  <c:v>0.38</c:v>
                </c:pt>
                <c:pt idx="52">
                  <c:v>0.41</c:v>
                </c:pt>
                <c:pt idx="53">
                  <c:v>0.42</c:v>
                </c:pt>
                <c:pt idx="54">
                  <c:v>0.15</c:v>
                </c:pt>
                <c:pt idx="55">
                  <c:v>0.01</c:v>
                </c:pt>
                <c:pt idx="56">
                  <c:v>0.01</c:v>
                </c:pt>
                <c:pt idx="57">
                  <c:v>0.01</c:v>
                </c:pt>
                <c:pt idx="58">
                  <c:v>0.01</c:v>
                </c:pt>
                <c:pt idx="59">
                  <c:v>0.08</c:v>
                </c:pt>
                <c:pt idx="60">
                  <c:v>0.26</c:v>
                </c:pt>
                <c:pt idx="61">
                  <c:v>0.51</c:v>
                </c:pt>
                <c:pt idx="62">
                  <c:v>0.77</c:v>
                </c:pt>
                <c:pt idx="63">
                  <c:v>0.51</c:v>
                </c:pt>
                <c:pt idx="64">
                  <c:v>0.51</c:v>
                </c:pt>
                <c:pt idx="65">
                  <c:v>0.28</c:v>
                </c:pt>
                <c:pt idx="66">
                  <c:v>0.51</c:v>
                </c:pt>
                <c:pt idx="67">
                  <c:v>0.51</c:v>
                </c:pt>
                <c:pt idx="68">
                  <c:v>0.75</c:v>
                </c:pt>
                <c:pt idx="69">
                  <c:v>0.73</c:v>
                </c:pt>
                <c:pt idx="70">
                  <c:v>0.5</c:v>
                </c:pt>
                <c:pt idx="71">
                  <c:v>0.24</c:v>
                </c:pt>
                <c:pt idx="72">
                  <c:v>0.25</c:v>
                </c:pt>
                <c:pt idx="73">
                  <c:v>0.25</c:v>
                </c:pt>
                <c:pt idx="74">
                  <c:v>0.25</c:v>
                </c:pt>
                <c:pt idx="75">
                  <c:v>0.75</c:v>
                </c:pt>
                <c:pt idx="76">
                  <c:v>0.25</c:v>
                </c:pt>
                <c:pt idx="77">
                  <c:v>0.74</c:v>
                </c:pt>
                <c:pt idx="78">
                  <c:v>0.0</c:v>
                </c:pt>
                <c:pt idx="79">
                  <c:v>0.04</c:v>
                </c:pt>
                <c:pt idx="80">
                  <c:v>0.54</c:v>
                </c:pt>
                <c:pt idx="81">
                  <c:v>0.0</c:v>
                </c:pt>
                <c:pt idx="82">
                  <c:v>0.02</c:v>
                </c:pt>
                <c:pt idx="83">
                  <c:v>0.74</c:v>
                </c:pt>
                <c:pt idx="84">
                  <c:v>0.25</c:v>
                </c:pt>
                <c:pt idx="85">
                  <c:v>0.55</c:v>
                </c:pt>
                <c:pt idx="86">
                  <c:v>0.0</c:v>
                </c:pt>
                <c:pt idx="87">
                  <c:v>0.51</c:v>
                </c:pt>
                <c:pt idx="88">
                  <c:v>0.25</c:v>
                </c:pt>
                <c:pt idx="89">
                  <c:v>0.26</c:v>
                </c:pt>
                <c:pt idx="90">
                  <c:v>5.1</c:v>
                </c:pt>
                <c:pt idx="91">
                  <c:v>5.1</c:v>
                </c:pt>
                <c:pt idx="92">
                  <c:v>0.0</c:v>
                </c:pt>
                <c:pt idx="93">
                  <c:v>0.0</c:v>
                </c:pt>
                <c:pt idx="94">
                  <c:v>1.24</c:v>
                </c:pt>
                <c:pt idx="95">
                  <c:v>1.24</c:v>
                </c:pt>
                <c:pt idx="96">
                  <c:v>1.24</c:v>
                </c:pt>
                <c:pt idx="97">
                  <c:v>1.86</c:v>
                </c:pt>
                <c:pt idx="98">
                  <c:v>1.87</c:v>
                </c:pt>
                <c:pt idx="99">
                  <c:v>1.87</c:v>
                </c:pt>
                <c:pt idx="100">
                  <c:v>3.02</c:v>
                </c:pt>
                <c:pt idx="101">
                  <c:v>5.1</c:v>
                </c:pt>
                <c:pt idx="102">
                  <c:v>0.69</c:v>
                </c:pt>
                <c:pt idx="103">
                  <c:v>0.69</c:v>
                </c:pt>
                <c:pt idx="104">
                  <c:v>0.69</c:v>
                </c:pt>
                <c:pt idx="105">
                  <c:v>0.14</c:v>
                </c:pt>
                <c:pt idx="106">
                  <c:v>0.14</c:v>
                </c:pt>
                <c:pt idx="107">
                  <c:v>0.75</c:v>
                </c:pt>
                <c:pt idx="108">
                  <c:v>0.04</c:v>
                </c:pt>
                <c:pt idx="109">
                  <c:v>0.04</c:v>
                </c:pt>
                <c:pt idx="110">
                  <c:v>0.04</c:v>
                </c:pt>
                <c:pt idx="111">
                  <c:v>0.25</c:v>
                </c:pt>
                <c:pt idx="112">
                  <c:v>0.05</c:v>
                </c:pt>
                <c:pt idx="113">
                  <c:v>0.74</c:v>
                </c:pt>
                <c:pt idx="114">
                  <c:v>0.0</c:v>
                </c:pt>
                <c:pt idx="115">
                  <c:v>0.02</c:v>
                </c:pt>
                <c:pt idx="116">
                  <c:v>0.01</c:v>
                </c:pt>
                <c:pt idx="117">
                  <c:v>0.03</c:v>
                </c:pt>
                <c:pt idx="118">
                  <c:v>0.0</c:v>
                </c:pt>
                <c:pt idx="119">
                  <c:v>0.02</c:v>
                </c:pt>
                <c:pt idx="120">
                  <c:v>0.01</c:v>
                </c:pt>
                <c:pt idx="121">
                  <c:v>0.01</c:v>
                </c:pt>
                <c:pt idx="122">
                  <c:v>0.02</c:v>
                </c:pt>
                <c:pt idx="123">
                  <c:v>2.08</c:v>
                </c:pt>
                <c:pt idx="124">
                  <c:v>1.65</c:v>
                </c:pt>
                <c:pt idx="125">
                  <c:v>0.04</c:v>
                </c:pt>
                <c:pt idx="126">
                  <c:v>0.75</c:v>
                </c:pt>
                <c:pt idx="127">
                  <c:v>0.32</c:v>
                </c:pt>
                <c:pt idx="128">
                  <c:v>0.32</c:v>
                </c:pt>
                <c:pt idx="129">
                  <c:v>0.0</c:v>
                </c:pt>
                <c:pt idx="130">
                  <c:v>0.05</c:v>
                </c:pt>
                <c:pt idx="131">
                  <c:v>0.05</c:v>
                </c:pt>
                <c:pt idx="132">
                  <c:v>1.0</c:v>
                </c:pt>
                <c:pt idx="133">
                  <c:v>0.0</c:v>
                </c:pt>
                <c:pt idx="134">
                  <c:v>0.09</c:v>
                </c:pt>
                <c:pt idx="135">
                  <c:v>0.07</c:v>
                </c:pt>
                <c:pt idx="136">
                  <c:v>0.09</c:v>
                </c:pt>
                <c:pt idx="137">
                  <c:v>0.01</c:v>
                </c:pt>
                <c:pt idx="138">
                  <c:v>0.09</c:v>
                </c:pt>
                <c:pt idx="139">
                  <c:v>0.01</c:v>
                </c:pt>
                <c:pt idx="140">
                  <c:v>0.01</c:v>
                </c:pt>
                <c:pt idx="141">
                  <c:v>0.0</c:v>
                </c:pt>
                <c:pt idx="142">
                  <c:v>0.0</c:v>
                </c:pt>
                <c:pt idx="143">
                  <c:v>0.09</c:v>
                </c:pt>
                <c:pt idx="144">
                  <c:v>0.15</c:v>
                </c:pt>
                <c:pt idx="145">
                  <c:v>0.0</c:v>
                </c:pt>
                <c:pt idx="146">
                  <c:v>1.0</c:v>
                </c:pt>
                <c:pt idx="147">
                  <c:v>0.75</c:v>
                </c:pt>
                <c:pt idx="148">
                  <c:v>0.45</c:v>
                </c:pt>
                <c:pt idx="149">
                  <c:v>3.62</c:v>
                </c:pt>
                <c:pt idx="150">
                  <c:v>1.08</c:v>
                </c:pt>
                <c:pt idx="151">
                  <c:v>0.02</c:v>
                </c:pt>
                <c:pt idx="152">
                  <c:v>0.02</c:v>
                </c:pt>
                <c:pt idx="153">
                  <c:v>0.03</c:v>
                </c:pt>
                <c:pt idx="154">
                  <c:v>0.02</c:v>
                </c:pt>
                <c:pt idx="155">
                  <c:v>5.95</c:v>
                </c:pt>
                <c:pt idx="156">
                  <c:v>2.32</c:v>
                </c:pt>
                <c:pt idx="157">
                  <c:v>0.31</c:v>
                </c:pt>
                <c:pt idx="158">
                  <c:v>0.93</c:v>
                </c:pt>
                <c:pt idx="159">
                  <c:v>0.7</c:v>
                </c:pt>
                <c:pt idx="160">
                  <c:v>0.7</c:v>
                </c:pt>
                <c:pt idx="161">
                  <c:v>0.61</c:v>
                </c:pt>
                <c:pt idx="162">
                  <c:v>0.7</c:v>
                </c:pt>
                <c:pt idx="163">
                  <c:v>0.7</c:v>
                </c:pt>
                <c:pt idx="164">
                  <c:v>0.46</c:v>
                </c:pt>
                <c:pt idx="165">
                  <c:v>0.36</c:v>
                </c:pt>
                <c:pt idx="166">
                  <c:v>0.02</c:v>
                </c:pt>
                <c:pt idx="167">
                  <c:v>0.6</c:v>
                </c:pt>
                <c:pt idx="168">
                  <c:v>0.56</c:v>
                </c:pt>
                <c:pt idx="169">
                  <c:v>0.1</c:v>
                </c:pt>
                <c:pt idx="170">
                  <c:v>0.34</c:v>
                </c:pt>
                <c:pt idx="171">
                  <c:v>0.21</c:v>
                </c:pt>
                <c:pt idx="172">
                  <c:v>0.02</c:v>
                </c:pt>
                <c:pt idx="173">
                  <c:v>0.47</c:v>
                </c:pt>
                <c:pt idx="174">
                  <c:v>0.09</c:v>
                </c:pt>
                <c:pt idx="175">
                  <c:v>0.04</c:v>
                </c:pt>
                <c:pt idx="176">
                  <c:v>0.04</c:v>
                </c:pt>
                <c:pt idx="177">
                  <c:v>0.04</c:v>
                </c:pt>
                <c:pt idx="178">
                  <c:v>0.98</c:v>
                </c:pt>
                <c:pt idx="179">
                  <c:v>0.98</c:v>
                </c:pt>
                <c:pt idx="180">
                  <c:v>0.98</c:v>
                </c:pt>
                <c:pt idx="181">
                  <c:v>0.98</c:v>
                </c:pt>
                <c:pt idx="182">
                  <c:v>0.24</c:v>
                </c:pt>
                <c:pt idx="183">
                  <c:v>0.0</c:v>
                </c:pt>
                <c:pt idx="184">
                  <c:v>1.0</c:v>
                </c:pt>
                <c:pt idx="185">
                  <c:v>1.0</c:v>
                </c:pt>
                <c:pt idx="186">
                  <c:v>0.59</c:v>
                </c:pt>
                <c:pt idx="187">
                  <c:v>0.15</c:v>
                </c:pt>
                <c:pt idx="188">
                  <c:v>0.01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0.0</c:v>
                </c:pt>
                <c:pt idx="193">
                  <c:v>0.01</c:v>
                </c:pt>
                <c:pt idx="194">
                  <c:v>0.01</c:v>
                </c:pt>
                <c:pt idx="195">
                  <c:v>0.0</c:v>
                </c:pt>
                <c:pt idx="196">
                  <c:v>0.0</c:v>
                </c:pt>
                <c:pt idx="197">
                  <c:v>0.15</c:v>
                </c:pt>
                <c:pt idx="198">
                  <c:v>0.15</c:v>
                </c:pt>
                <c:pt idx="199">
                  <c:v>0.0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0.75</c:v>
                </c:pt>
                <c:pt idx="207">
                  <c:v>0.02</c:v>
                </c:pt>
                <c:pt idx="208">
                  <c:v>0.58</c:v>
                </c:pt>
                <c:pt idx="209">
                  <c:v>0.22</c:v>
                </c:pt>
                <c:pt idx="210">
                  <c:v>0.58</c:v>
                </c:pt>
                <c:pt idx="211">
                  <c:v>0.02</c:v>
                </c:pt>
                <c:pt idx="212">
                  <c:v>0.42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0.75</c:v>
                </c:pt>
                <c:pt idx="218">
                  <c:v>0.23</c:v>
                </c:pt>
                <c:pt idx="219">
                  <c:v>0.0</c:v>
                </c:pt>
                <c:pt idx="220">
                  <c:v>1.26</c:v>
                </c:pt>
                <c:pt idx="221">
                  <c:v>0.75</c:v>
                </c:pt>
                <c:pt idx="222">
                  <c:v>0.75</c:v>
                </c:pt>
                <c:pt idx="223">
                  <c:v>0.51</c:v>
                </c:pt>
                <c:pt idx="224">
                  <c:v>0.75</c:v>
                </c:pt>
                <c:pt idx="225">
                  <c:v>0.75</c:v>
                </c:pt>
                <c:pt idx="226">
                  <c:v>0.75</c:v>
                </c:pt>
                <c:pt idx="227">
                  <c:v>0.49</c:v>
                </c:pt>
                <c:pt idx="228">
                  <c:v>0.74</c:v>
                </c:pt>
                <c:pt idx="229">
                  <c:v>0.73</c:v>
                </c:pt>
                <c:pt idx="230">
                  <c:v>0.02</c:v>
                </c:pt>
                <c:pt idx="231">
                  <c:v>0.26</c:v>
                </c:pt>
                <c:pt idx="232">
                  <c:v>0.26</c:v>
                </c:pt>
                <c:pt idx="233">
                  <c:v>0.75</c:v>
                </c:pt>
                <c:pt idx="234">
                  <c:v>0.25</c:v>
                </c:pt>
                <c:pt idx="235">
                  <c:v>1.0</c:v>
                </c:pt>
                <c:pt idx="236">
                  <c:v>0.0</c:v>
                </c:pt>
                <c:pt idx="237">
                  <c:v>0.24</c:v>
                </c:pt>
                <c:pt idx="238">
                  <c:v>0.24</c:v>
                </c:pt>
                <c:pt idx="239">
                  <c:v>1.0</c:v>
                </c:pt>
                <c:pt idx="240">
                  <c:v>0.75</c:v>
                </c:pt>
                <c:pt idx="241">
                  <c:v>0.25</c:v>
                </c:pt>
                <c:pt idx="242">
                  <c:v>0.0</c:v>
                </c:pt>
                <c:pt idx="243">
                  <c:v>0.24</c:v>
                </c:pt>
                <c:pt idx="244">
                  <c:v>0.39</c:v>
                </c:pt>
                <c:pt idx="245">
                  <c:v>0.48</c:v>
                </c:pt>
                <c:pt idx="246">
                  <c:v>0.39</c:v>
                </c:pt>
                <c:pt idx="247">
                  <c:v>0.39</c:v>
                </c:pt>
                <c:pt idx="248">
                  <c:v>0.0</c:v>
                </c:pt>
                <c:pt idx="249">
                  <c:v>0.0</c:v>
                </c:pt>
                <c:pt idx="250">
                  <c:v>0.0</c:v>
                </c:pt>
                <c:pt idx="251">
                  <c:v>0.0</c:v>
                </c:pt>
                <c:pt idx="252">
                  <c:v>0.64</c:v>
                </c:pt>
                <c:pt idx="253">
                  <c:v>0.64</c:v>
                </c:pt>
                <c:pt idx="254">
                  <c:v>0.64</c:v>
                </c:pt>
                <c:pt idx="255">
                  <c:v>0.64</c:v>
                </c:pt>
                <c:pt idx="256">
                  <c:v>0.4</c:v>
                </c:pt>
                <c:pt idx="257">
                  <c:v>0.4</c:v>
                </c:pt>
                <c:pt idx="258">
                  <c:v>0.4</c:v>
                </c:pt>
                <c:pt idx="259">
                  <c:v>0.24</c:v>
                </c:pt>
                <c:pt idx="260">
                  <c:v>0.24</c:v>
                </c:pt>
                <c:pt idx="261">
                  <c:v>0.24</c:v>
                </c:pt>
                <c:pt idx="262">
                  <c:v>0.24</c:v>
                </c:pt>
                <c:pt idx="263">
                  <c:v>0.24</c:v>
                </c:pt>
                <c:pt idx="264">
                  <c:v>0.24</c:v>
                </c:pt>
                <c:pt idx="265">
                  <c:v>0.24</c:v>
                </c:pt>
                <c:pt idx="266">
                  <c:v>0.0</c:v>
                </c:pt>
                <c:pt idx="267">
                  <c:v>0.0</c:v>
                </c:pt>
                <c:pt idx="268">
                  <c:v>0.0</c:v>
                </c:pt>
                <c:pt idx="269">
                  <c:v>0.0</c:v>
                </c:pt>
                <c:pt idx="270">
                  <c:v>0.01</c:v>
                </c:pt>
                <c:pt idx="271">
                  <c:v>0.0</c:v>
                </c:pt>
                <c:pt idx="272">
                  <c:v>0.24</c:v>
                </c:pt>
                <c:pt idx="273">
                  <c:v>0.24</c:v>
                </c:pt>
                <c:pt idx="274">
                  <c:v>0.24</c:v>
                </c:pt>
                <c:pt idx="275">
                  <c:v>0.24</c:v>
                </c:pt>
                <c:pt idx="276">
                  <c:v>0.01</c:v>
                </c:pt>
                <c:pt idx="277">
                  <c:v>0.01</c:v>
                </c:pt>
                <c:pt idx="278">
                  <c:v>0.01</c:v>
                </c:pt>
                <c:pt idx="279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6813480"/>
        <c:axId val="-2136810488"/>
      </c:barChart>
      <c:catAx>
        <c:axId val="-2136813480"/>
        <c:scaling>
          <c:orientation val="minMax"/>
        </c:scaling>
        <c:delete val="1"/>
        <c:axPos val="b"/>
        <c:majorTickMark val="out"/>
        <c:minorTickMark val="none"/>
        <c:tickLblPos val="nextTo"/>
        <c:crossAx val="-2136810488"/>
        <c:crosses val="autoZero"/>
        <c:auto val="1"/>
        <c:lblAlgn val="ctr"/>
        <c:lblOffset val="100"/>
        <c:noMultiLvlLbl val="0"/>
      </c:catAx>
      <c:valAx>
        <c:axId val="-2136810488"/>
        <c:scaling>
          <c:orientation val="minMax"/>
          <c:max val="11.0"/>
          <c:min val="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6813480"/>
        <c:crosses val="autoZero"/>
        <c:crossBetween val="between"/>
        <c:majorUnit val="1.0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3200"/>
            </a:pPr>
            <a:r>
              <a:rPr lang="en-US" sz="3200" b="0" dirty="0"/>
              <a:t>CDL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Summary!$K$6</c:f>
              <c:strCache>
                <c:ptCount val="1"/>
                <c:pt idx="0">
                  <c:v>CDL</c:v>
                </c:pt>
              </c:strCache>
            </c:strRef>
          </c:tx>
          <c:invertIfNegative val="0"/>
          <c:cat>
            <c:strRef>
              <c:f>Summary!$J$7:$J$287</c:f>
              <c:strCache>
                <c:ptCount val="280"/>
                <c:pt idx="0">
                  <c:v>@xsi:noNamespaceSchemaLocation</c:v>
                </c:pt>
                <c:pt idx="1">
                  <c:v>attraccr</c:v>
                </c:pt>
                <c:pt idx="2">
                  <c:v>attracce</c:v>
                </c:pt>
                <c:pt idx="3">
                  <c:v>attraccv</c:v>
                </c:pt>
                <c:pt idx="4">
                  <c:v>cloud</c:v>
                </c:pt>
                <c:pt idx="5">
                  <c:v>complete</c:v>
                </c:pt>
                <c:pt idx="6">
                  <c:v>methdesc</c:v>
                </c:pt>
                <c:pt idx="7">
                  <c:v>methkey</c:v>
                </c:pt>
                <c:pt idx="8">
                  <c:v>methkt</c:v>
                </c:pt>
                <c:pt idx="9">
                  <c:v>methtype</c:v>
                </c:pt>
                <c:pt idx="10">
                  <c:v>address</c:v>
                </c:pt>
                <c:pt idx="11">
                  <c:v>addrtype</c:v>
                </c:pt>
                <c:pt idx="12">
                  <c:v>city</c:v>
                </c:pt>
                <c:pt idx="13">
                  <c:v>country</c:v>
                </c:pt>
                <c:pt idx="14">
                  <c:v>postal</c:v>
                </c:pt>
                <c:pt idx="15">
                  <c:v>state</c:v>
                </c:pt>
                <c:pt idx="16">
                  <c:v>cntemail</c:v>
                </c:pt>
                <c:pt idx="17">
                  <c:v>cntfax</c:v>
                </c:pt>
                <c:pt idx="18">
                  <c:v>cntinst</c:v>
                </c:pt>
                <c:pt idx="19">
                  <c:v>cntorg</c:v>
                </c:pt>
                <c:pt idx="20">
                  <c:v>cntper</c:v>
                </c:pt>
                <c:pt idx="21">
                  <c:v>cntorg</c:v>
                </c:pt>
                <c:pt idx="22">
                  <c:v>cntper</c:v>
                </c:pt>
                <c:pt idx="23">
                  <c:v>cntpos</c:v>
                </c:pt>
                <c:pt idx="24">
                  <c:v>cnttdd</c:v>
                </c:pt>
                <c:pt idx="25">
                  <c:v>cntvoice</c:v>
                </c:pt>
                <c:pt idx="26">
                  <c:v>hours</c:v>
                </c:pt>
                <c:pt idx="27">
                  <c:v>procdate</c:v>
                </c:pt>
                <c:pt idx="28">
                  <c:v>procdesc</c:v>
                </c:pt>
                <c:pt idx="29">
                  <c:v>proctime</c:v>
                </c:pt>
                <c:pt idx="30">
                  <c:v>srcprod</c:v>
                </c:pt>
                <c:pt idx="31">
                  <c:v>srcused</c:v>
                </c:pt>
                <c:pt idx="32">
                  <c:v>edition</c:v>
                </c:pt>
                <c:pt idx="33">
                  <c:v>geoform</c:v>
                </c:pt>
                <c:pt idx="34">
                  <c:v>onlink</c:v>
                </c:pt>
                <c:pt idx="35">
                  <c:v>origin</c:v>
                </c:pt>
                <c:pt idx="36">
                  <c:v>othercit</c:v>
                </c:pt>
                <c:pt idx="37">
                  <c:v>pubdate</c:v>
                </c:pt>
                <c:pt idx="38">
                  <c:v>publish</c:v>
                </c:pt>
                <c:pt idx="39">
                  <c:v>pubplace</c:v>
                </c:pt>
                <c:pt idx="40">
                  <c:v>pubtime</c:v>
                </c:pt>
                <c:pt idx="41">
                  <c:v>issue</c:v>
                </c:pt>
                <c:pt idx="42">
                  <c:v>sername</c:v>
                </c:pt>
                <c:pt idx="43">
                  <c:v>title</c:v>
                </c:pt>
                <c:pt idx="44">
                  <c:v>srccitea</c:v>
                </c:pt>
                <c:pt idx="45">
                  <c:v>srccontr</c:v>
                </c:pt>
                <c:pt idx="46">
                  <c:v>srcscale</c:v>
                </c:pt>
                <c:pt idx="47">
                  <c:v>srccurr</c:v>
                </c:pt>
                <c:pt idx="48">
                  <c:v>caldate</c:v>
                </c:pt>
                <c:pt idx="49">
                  <c:v>begdate</c:v>
                </c:pt>
                <c:pt idx="50">
                  <c:v>enddate</c:v>
                </c:pt>
                <c:pt idx="51">
                  <c:v>caldate</c:v>
                </c:pt>
                <c:pt idx="52">
                  <c:v>typesrc</c:v>
                </c:pt>
                <c:pt idx="53">
                  <c:v>logic</c:v>
                </c:pt>
                <c:pt idx="54">
                  <c:v>horizpar</c:v>
                </c:pt>
                <c:pt idx="55">
                  <c:v>horizpae</c:v>
                </c:pt>
                <c:pt idx="56">
                  <c:v>horizpav</c:v>
                </c:pt>
                <c:pt idx="57">
                  <c:v>vertacce</c:v>
                </c:pt>
                <c:pt idx="58">
                  <c:v>vertaccv</c:v>
                </c:pt>
                <c:pt idx="59">
                  <c:v>vertaccr</c:v>
                </c:pt>
                <c:pt idx="60">
                  <c:v>custom</c:v>
                </c:pt>
                <c:pt idx="61">
                  <c:v>distliab</c:v>
                </c:pt>
                <c:pt idx="62">
                  <c:v>address</c:v>
                </c:pt>
                <c:pt idx="63">
                  <c:v>addrtype</c:v>
                </c:pt>
                <c:pt idx="64">
                  <c:v>city</c:v>
                </c:pt>
                <c:pt idx="65">
                  <c:v>country</c:v>
                </c:pt>
                <c:pt idx="66">
                  <c:v>postal</c:v>
                </c:pt>
                <c:pt idx="67">
                  <c:v>state</c:v>
                </c:pt>
                <c:pt idx="68">
                  <c:v>cntemail</c:v>
                </c:pt>
                <c:pt idx="69">
                  <c:v>cntfax</c:v>
                </c:pt>
                <c:pt idx="70">
                  <c:v>cntorg</c:v>
                </c:pt>
                <c:pt idx="71">
                  <c:v>cntper</c:v>
                </c:pt>
                <c:pt idx="72">
                  <c:v>cntorg</c:v>
                </c:pt>
                <c:pt idx="73">
                  <c:v>cntper</c:v>
                </c:pt>
                <c:pt idx="74">
                  <c:v>cntpos</c:v>
                </c:pt>
                <c:pt idx="75">
                  <c:v>cntvoice</c:v>
                </c:pt>
                <c:pt idx="76">
                  <c:v>hours</c:v>
                </c:pt>
                <c:pt idx="77">
                  <c:v>resdesc</c:v>
                </c:pt>
                <c:pt idx="78">
                  <c:v>filedec</c:v>
                </c:pt>
                <c:pt idx="79">
                  <c:v>formcont</c:v>
                </c:pt>
                <c:pt idx="80">
                  <c:v>formname</c:v>
                </c:pt>
                <c:pt idx="81">
                  <c:v>formvern</c:v>
                </c:pt>
                <c:pt idx="82">
                  <c:v>transize</c:v>
                </c:pt>
                <c:pt idx="83">
                  <c:v>accinstr</c:v>
                </c:pt>
                <c:pt idx="84">
                  <c:v>computer</c:v>
                </c:pt>
                <c:pt idx="85">
                  <c:v>networkr</c:v>
                </c:pt>
                <c:pt idx="86">
                  <c:v>oncomp</c:v>
                </c:pt>
                <c:pt idx="87">
                  <c:v>fees</c:v>
                </c:pt>
                <c:pt idx="88">
                  <c:v>ordering</c:v>
                </c:pt>
                <c:pt idx="89">
                  <c:v>techpreq</c:v>
                </c:pt>
                <c:pt idx="90">
                  <c:v>attrdef</c:v>
                </c:pt>
                <c:pt idx="91">
                  <c:v>attrdefs</c:v>
                </c:pt>
                <c:pt idx="92">
                  <c:v>codesetn</c:v>
                </c:pt>
                <c:pt idx="93">
                  <c:v>codesets</c:v>
                </c:pt>
                <c:pt idx="94">
                  <c:v>edomv</c:v>
                </c:pt>
                <c:pt idx="95">
                  <c:v>edomvd</c:v>
                </c:pt>
                <c:pt idx="96">
                  <c:v>edomvds</c:v>
                </c:pt>
                <c:pt idx="97">
                  <c:v>attrunit</c:v>
                </c:pt>
                <c:pt idx="98">
                  <c:v>rdommax</c:v>
                </c:pt>
                <c:pt idx="99">
                  <c:v>rdommin</c:v>
                </c:pt>
                <c:pt idx="100">
                  <c:v>udom</c:v>
                </c:pt>
                <c:pt idx="101">
                  <c:v>attrlabl</c:v>
                </c:pt>
                <c:pt idx="102">
                  <c:v>enttypd</c:v>
                </c:pt>
                <c:pt idx="103">
                  <c:v>enttypds</c:v>
                </c:pt>
                <c:pt idx="104">
                  <c:v>enttypl</c:v>
                </c:pt>
                <c:pt idx="105">
                  <c:v>eadetcit</c:v>
                </c:pt>
                <c:pt idx="106">
                  <c:v>eaover</c:v>
                </c:pt>
                <c:pt idx="107">
                  <c:v>accconst</c:v>
                </c:pt>
                <c:pt idx="108">
                  <c:v>browsed</c:v>
                </c:pt>
                <c:pt idx="109">
                  <c:v>browsen</c:v>
                </c:pt>
                <c:pt idx="110">
                  <c:v>browset</c:v>
                </c:pt>
                <c:pt idx="111">
                  <c:v>alt_onlink</c:v>
                </c:pt>
                <c:pt idx="112">
                  <c:v>edition</c:v>
                </c:pt>
                <c:pt idx="113">
                  <c:v>geoform</c:v>
                </c:pt>
                <c:pt idx="114">
                  <c:v>edition</c:v>
                </c:pt>
                <c:pt idx="115">
                  <c:v>geoform</c:v>
                </c:pt>
                <c:pt idx="116">
                  <c:v>onlink</c:v>
                </c:pt>
                <c:pt idx="117">
                  <c:v>origin</c:v>
                </c:pt>
                <c:pt idx="118">
                  <c:v>othercit</c:v>
                </c:pt>
                <c:pt idx="119">
                  <c:v>pubdate</c:v>
                </c:pt>
                <c:pt idx="120">
                  <c:v>publish</c:v>
                </c:pt>
                <c:pt idx="121">
                  <c:v>pubplace</c:v>
                </c:pt>
                <c:pt idx="122">
                  <c:v>title</c:v>
                </c:pt>
                <c:pt idx="123">
                  <c:v>onlink</c:v>
                </c:pt>
                <c:pt idx="124">
                  <c:v>origin</c:v>
                </c:pt>
                <c:pt idx="125">
                  <c:v>othercit</c:v>
                </c:pt>
                <c:pt idx="126">
                  <c:v>pubdate</c:v>
                </c:pt>
                <c:pt idx="127">
                  <c:v>publish</c:v>
                </c:pt>
                <c:pt idx="128">
                  <c:v>pubplace</c:v>
                </c:pt>
                <c:pt idx="129">
                  <c:v>pubtime</c:v>
                </c:pt>
                <c:pt idx="130">
                  <c:v>issue</c:v>
                </c:pt>
                <c:pt idx="131">
                  <c:v>sername</c:v>
                </c:pt>
                <c:pt idx="132">
                  <c:v>title</c:v>
                </c:pt>
                <c:pt idx="133">
                  <c:v>edition</c:v>
                </c:pt>
                <c:pt idx="134">
                  <c:v>geoform</c:v>
                </c:pt>
                <c:pt idx="135">
                  <c:v>onlink</c:v>
                </c:pt>
                <c:pt idx="136">
                  <c:v>origin</c:v>
                </c:pt>
                <c:pt idx="137">
                  <c:v>othercit</c:v>
                </c:pt>
                <c:pt idx="138">
                  <c:v>pubdate</c:v>
                </c:pt>
                <c:pt idx="139">
                  <c:v>publish</c:v>
                </c:pt>
                <c:pt idx="140">
                  <c:v>pubplace</c:v>
                </c:pt>
                <c:pt idx="141">
                  <c:v>issue</c:v>
                </c:pt>
                <c:pt idx="142">
                  <c:v>sername</c:v>
                </c:pt>
                <c:pt idx="143">
                  <c:v>title</c:v>
                </c:pt>
                <c:pt idx="144">
                  <c:v>datacred</c:v>
                </c:pt>
                <c:pt idx="145">
                  <c:v>datsetid</c:v>
                </c:pt>
                <c:pt idx="146">
                  <c:v>abstract</c:v>
                </c:pt>
                <c:pt idx="147">
                  <c:v>purpose</c:v>
                </c:pt>
                <c:pt idx="148">
                  <c:v>supplinf</c:v>
                </c:pt>
                <c:pt idx="149">
                  <c:v>placekey</c:v>
                </c:pt>
                <c:pt idx="150">
                  <c:v>placekt</c:v>
                </c:pt>
                <c:pt idx="151">
                  <c:v>stratkey</c:v>
                </c:pt>
                <c:pt idx="152">
                  <c:v>stratkt</c:v>
                </c:pt>
                <c:pt idx="153">
                  <c:v>tempkey</c:v>
                </c:pt>
                <c:pt idx="154">
                  <c:v>tempkt</c:v>
                </c:pt>
                <c:pt idx="155">
                  <c:v>themekey</c:v>
                </c:pt>
                <c:pt idx="156">
                  <c:v>themekt</c:v>
                </c:pt>
                <c:pt idx="157">
                  <c:v>native</c:v>
                </c:pt>
                <c:pt idx="158">
                  <c:v>address</c:v>
                </c:pt>
                <c:pt idx="159">
                  <c:v>addrtype</c:v>
                </c:pt>
                <c:pt idx="160">
                  <c:v>city</c:v>
                </c:pt>
                <c:pt idx="161">
                  <c:v>country</c:v>
                </c:pt>
                <c:pt idx="162">
                  <c:v>postal</c:v>
                </c:pt>
                <c:pt idx="163">
                  <c:v>state</c:v>
                </c:pt>
                <c:pt idx="164">
                  <c:v>cntemail</c:v>
                </c:pt>
                <c:pt idx="165">
                  <c:v>cntfax</c:v>
                </c:pt>
                <c:pt idx="166">
                  <c:v>cntinst</c:v>
                </c:pt>
                <c:pt idx="167">
                  <c:v>cntorg</c:v>
                </c:pt>
                <c:pt idx="168">
                  <c:v>cntper</c:v>
                </c:pt>
                <c:pt idx="169">
                  <c:v>cntorg</c:v>
                </c:pt>
                <c:pt idx="170">
                  <c:v>cntper</c:v>
                </c:pt>
                <c:pt idx="171">
                  <c:v>cntpos</c:v>
                </c:pt>
                <c:pt idx="172">
                  <c:v>cnttdd</c:v>
                </c:pt>
                <c:pt idx="173">
                  <c:v>cntvoice</c:v>
                </c:pt>
                <c:pt idx="174">
                  <c:v>hours</c:v>
                </c:pt>
                <c:pt idx="175">
                  <c:v>secclass</c:v>
                </c:pt>
                <c:pt idx="176">
                  <c:v>sechandl</c:v>
                </c:pt>
                <c:pt idx="177">
                  <c:v>secsys</c:v>
                </c:pt>
                <c:pt idx="178">
                  <c:v>eastbc</c:v>
                </c:pt>
                <c:pt idx="179">
                  <c:v>northbc</c:v>
                </c:pt>
                <c:pt idx="180">
                  <c:v>southbc</c:v>
                </c:pt>
                <c:pt idx="181">
                  <c:v>westbc</c:v>
                </c:pt>
                <c:pt idx="182">
                  <c:v>descgeog</c:v>
                </c:pt>
                <c:pt idx="183">
                  <c:v>gring</c:v>
                </c:pt>
                <c:pt idx="184">
                  <c:v>progress</c:v>
                </c:pt>
                <c:pt idx="185">
                  <c:v>Progress-Complete</c:v>
                </c:pt>
                <c:pt idx="186">
                  <c:v>Progress-In work</c:v>
                </c:pt>
                <c:pt idx="187">
                  <c:v>taxonkt</c:v>
                </c:pt>
                <c:pt idx="188">
                  <c:v>common</c:v>
                </c:pt>
                <c:pt idx="189">
                  <c:v>taxonrn</c:v>
                </c:pt>
                <c:pt idx="190">
                  <c:v>taxonrv</c:v>
                </c:pt>
                <c:pt idx="191">
                  <c:v>taxonrn</c:v>
                </c:pt>
                <c:pt idx="192">
                  <c:v>taxonrv</c:v>
                </c:pt>
                <c:pt idx="193">
                  <c:v>taxonrn</c:v>
                </c:pt>
                <c:pt idx="194">
                  <c:v>taxonrv</c:v>
                </c:pt>
                <c:pt idx="195">
                  <c:v>taxonrn</c:v>
                </c:pt>
                <c:pt idx="196">
                  <c:v>taxonrv</c:v>
                </c:pt>
                <c:pt idx="197">
                  <c:v>taxonrn</c:v>
                </c:pt>
                <c:pt idx="198">
                  <c:v>taxonrv</c:v>
                </c:pt>
                <c:pt idx="199">
                  <c:v>geoform</c:v>
                </c:pt>
                <c:pt idx="200">
                  <c:v>origin</c:v>
                </c:pt>
                <c:pt idx="201">
                  <c:v>pubdate</c:v>
                </c:pt>
                <c:pt idx="202">
                  <c:v>publish</c:v>
                </c:pt>
                <c:pt idx="203">
                  <c:v>pubplace</c:v>
                </c:pt>
                <c:pt idx="204">
                  <c:v>title</c:v>
                </c:pt>
                <c:pt idx="205">
                  <c:v>taxonpro</c:v>
                </c:pt>
                <c:pt idx="206">
                  <c:v>current</c:v>
                </c:pt>
                <c:pt idx="207">
                  <c:v>caldate</c:v>
                </c:pt>
                <c:pt idx="208">
                  <c:v>begdate</c:v>
                </c:pt>
                <c:pt idx="209">
                  <c:v>begtime</c:v>
                </c:pt>
                <c:pt idx="210">
                  <c:v>enddate</c:v>
                </c:pt>
                <c:pt idx="211">
                  <c:v>endtime</c:v>
                </c:pt>
                <c:pt idx="212">
                  <c:v>caldate</c:v>
                </c:pt>
                <c:pt idx="213">
                  <c:v>time</c:v>
                </c:pt>
                <c:pt idx="214">
                  <c:v>onlink</c:v>
                </c:pt>
                <c:pt idx="215">
                  <c:v>toolinst</c:v>
                </c:pt>
                <c:pt idx="216">
                  <c:v>tooldesc</c:v>
                </c:pt>
                <c:pt idx="217">
                  <c:v>useconst</c:v>
                </c:pt>
                <c:pt idx="218">
                  <c:v>Local-Control-Number</c:v>
                </c:pt>
                <c:pt idx="219">
                  <c:v>metac</c:v>
                </c:pt>
                <c:pt idx="220">
                  <c:v>address</c:v>
                </c:pt>
                <c:pt idx="221">
                  <c:v>addrtype</c:v>
                </c:pt>
                <c:pt idx="222">
                  <c:v>city</c:v>
                </c:pt>
                <c:pt idx="223">
                  <c:v>country</c:v>
                </c:pt>
                <c:pt idx="224">
                  <c:v>postal</c:v>
                </c:pt>
                <c:pt idx="225">
                  <c:v>state</c:v>
                </c:pt>
                <c:pt idx="226">
                  <c:v>cntemail</c:v>
                </c:pt>
                <c:pt idx="227">
                  <c:v>cntfax</c:v>
                </c:pt>
                <c:pt idx="228">
                  <c:v>cntorg</c:v>
                </c:pt>
                <c:pt idx="229">
                  <c:v>cntper</c:v>
                </c:pt>
                <c:pt idx="230">
                  <c:v>cntorg</c:v>
                </c:pt>
                <c:pt idx="231">
                  <c:v>cntper</c:v>
                </c:pt>
                <c:pt idx="232">
                  <c:v>cntpos</c:v>
                </c:pt>
                <c:pt idx="233">
                  <c:v>cntvoice</c:v>
                </c:pt>
                <c:pt idx="234">
                  <c:v>hours</c:v>
                </c:pt>
                <c:pt idx="235">
                  <c:v>metd</c:v>
                </c:pt>
                <c:pt idx="236">
                  <c:v>metprof</c:v>
                </c:pt>
                <c:pt idx="237">
                  <c:v>onlink</c:v>
                </c:pt>
                <c:pt idx="238">
                  <c:v>metrd</c:v>
                </c:pt>
                <c:pt idx="239">
                  <c:v>metstdn</c:v>
                </c:pt>
                <c:pt idx="240">
                  <c:v>metstdv</c:v>
                </c:pt>
                <c:pt idx="241">
                  <c:v>mettc</c:v>
                </c:pt>
                <c:pt idx="242">
                  <c:v>metuc</c:v>
                </c:pt>
                <c:pt idx="243">
                  <c:v>Source</c:v>
                </c:pt>
                <c:pt idx="244">
                  <c:v>direct</c:v>
                </c:pt>
                <c:pt idx="245">
                  <c:v>indspref</c:v>
                </c:pt>
                <c:pt idx="246">
                  <c:v>ptvctcnt</c:v>
                </c:pt>
                <c:pt idx="247">
                  <c:v>sdtstype</c:v>
                </c:pt>
                <c:pt idx="248">
                  <c:v>colcount</c:v>
                </c:pt>
                <c:pt idx="249">
                  <c:v>cvaltype</c:v>
                </c:pt>
                <c:pt idx="250">
                  <c:v>rasttype</c:v>
                </c:pt>
                <c:pt idx="251">
                  <c:v>rowcount</c:v>
                </c:pt>
                <c:pt idx="252">
                  <c:v>denflat</c:v>
                </c:pt>
                <c:pt idx="253">
                  <c:v>ellips</c:v>
                </c:pt>
                <c:pt idx="254">
                  <c:v>horizdn</c:v>
                </c:pt>
                <c:pt idx="255">
                  <c:v>semiaxis</c:v>
                </c:pt>
                <c:pt idx="256">
                  <c:v>geogunit</c:v>
                </c:pt>
                <c:pt idx="257">
                  <c:v>latres</c:v>
                </c:pt>
                <c:pt idx="258">
                  <c:v>longres</c:v>
                </c:pt>
                <c:pt idx="259">
                  <c:v>gridsysn</c:v>
                </c:pt>
                <c:pt idx="260">
                  <c:v>feast</c:v>
                </c:pt>
                <c:pt idx="261">
                  <c:v>fnorth</c:v>
                </c:pt>
                <c:pt idx="262">
                  <c:v>latprjo</c:v>
                </c:pt>
                <c:pt idx="263">
                  <c:v>longcm</c:v>
                </c:pt>
                <c:pt idx="264">
                  <c:v>sfctrmer</c:v>
                </c:pt>
                <c:pt idx="265">
                  <c:v>utmzone</c:v>
                </c:pt>
                <c:pt idx="266">
                  <c:v>feast</c:v>
                </c:pt>
                <c:pt idx="267">
                  <c:v>fnorth</c:v>
                </c:pt>
                <c:pt idx="268">
                  <c:v>latprjo</c:v>
                </c:pt>
                <c:pt idx="269">
                  <c:v>longcm</c:v>
                </c:pt>
                <c:pt idx="270">
                  <c:v>stdparll</c:v>
                </c:pt>
                <c:pt idx="271">
                  <c:v>mapprojn</c:v>
                </c:pt>
                <c:pt idx="272">
                  <c:v>absres</c:v>
                </c:pt>
                <c:pt idx="273">
                  <c:v>ordres</c:v>
                </c:pt>
                <c:pt idx="274">
                  <c:v>plance</c:v>
                </c:pt>
                <c:pt idx="275">
                  <c:v>plandu</c:v>
                </c:pt>
                <c:pt idx="276">
                  <c:v>altdatum</c:v>
                </c:pt>
                <c:pt idx="277">
                  <c:v>altenc</c:v>
                </c:pt>
                <c:pt idx="278">
                  <c:v>altres</c:v>
                </c:pt>
                <c:pt idx="279">
                  <c:v>altunits</c:v>
                </c:pt>
              </c:strCache>
            </c:strRef>
          </c:cat>
          <c:val>
            <c:numRef>
              <c:f>Summary!$K$7:$K$288</c:f>
              <c:numCache>
                <c:formatCode>General</c:formatCode>
                <c:ptCount val="282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1.0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1.0</c:v>
                </c:pt>
                <c:pt idx="124">
                  <c:v>1.0</c:v>
                </c:pt>
                <c:pt idx="125">
                  <c:v>0.0</c:v>
                </c:pt>
                <c:pt idx="126">
                  <c:v>1.0</c:v>
                </c:pt>
                <c:pt idx="127">
                  <c:v>1.0</c:v>
                </c:pt>
                <c:pt idx="128">
                  <c:v>1.0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1.0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1.0</c:v>
                </c:pt>
                <c:pt idx="147">
                  <c:v>1.0</c:v>
                </c:pt>
                <c:pt idx="148">
                  <c:v>0.0</c:v>
                </c:pt>
                <c:pt idx="149">
                  <c:v>3.0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3.0</c:v>
                </c:pt>
                <c:pt idx="156">
                  <c:v>1.0</c:v>
                </c:pt>
                <c:pt idx="157">
                  <c:v>0.0</c:v>
                </c:pt>
                <c:pt idx="158">
                  <c:v>1.0</c:v>
                </c:pt>
                <c:pt idx="159">
                  <c:v>1.0</c:v>
                </c:pt>
                <c:pt idx="160">
                  <c:v>1.0</c:v>
                </c:pt>
                <c:pt idx="161">
                  <c:v>1.0</c:v>
                </c:pt>
                <c:pt idx="162">
                  <c:v>1.0</c:v>
                </c:pt>
                <c:pt idx="163">
                  <c:v>1.0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1.0</c:v>
                </c:pt>
                <c:pt idx="168">
                  <c:v>1.0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0.91</c:v>
                </c:pt>
                <c:pt idx="179">
                  <c:v>0.91</c:v>
                </c:pt>
                <c:pt idx="180">
                  <c:v>0.91</c:v>
                </c:pt>
                <c:pt idx="181">
                  <c:v>0.91</c:v>
                </c:pt>
                <c:pt idx="182">
                  <c:v>0.0</c:v>
                </c:pt>
                <c:pt idx="183">
                  <c:v>0.0</c:v>
                </c:pt>
                <c:pt idx="184">
                  <c:v>1.0</c:v>
                </c:pt>
                <c:pt idx="185">
                  <c:v>1.0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1.0</c:v>
                </c:pt>
                <c:pt idx="207">
                  <c:v>0.0</c:v>
                </c:pt>
                <c:pt idx="208">
                  <c:v>0.0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1.0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1.0</c:v>
                </c:pt>
                <c:pt idx="218">
                  <c:v>0.0</c:v>
                </c:pt>
                <c:pt idx="219">
                  <c:v>0.0</c:v>
                </c:pt>
                <c:pt idx="220">
                  <c:v>2.0</c:v>
                </c:pt>
                <c:pt idx="221">
                  <c:v>1.0</c:v>
                </c:pt>
                <c:pt idx="222">
                  <c:v>1.0</c:v>
                </c:pt>
                <c:pt idx="223">
                  <c:v>1.0</c:v>
                </c:pt>
                <c:pt idx="224">
                  <c:v>1.0</c:v>
                </c:pt>
                <c:pt idx="225">
                  <c:v>1.0</c:v>
                </c:pt>
                <c:pt idx="226">
                  <c:v>0.0</c:v>
                </c:pt>
                <c:pt idx="227">
                  <c:v>0.0</c:v>
                </c:pt>
                <c:pt idx="228">
                  <c:v>1.0</c:v>
                </c:pt>
                <c:pt idx="229">
                  <c:v>1.0</c:v>
                </c:pt>
                <c:pt idx="230">
                  <c:v>0.0</c:v>
                </c:pt>
                <c:pt idx="231">
                  <c:v>0.0</c:v>
                </c:pt>
                <c:pt idx="232">
                  <c:v>0.0</c:v>
                </c:pt>
                <c:pt idx="233">
                  <c:v>0.0</c:v>
                </c:pt>
                <c:pt idx="234">
                  <c:v>0.0</c:v>
                </c:pt>
                <c:pt idx="235">
                  <c:v>1.0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1.0</c:v>
                </c:pt>
                <c:pt idx="240">
                  <c:v>1.0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0.91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0.0</c:v>
                </c:pt>
                <c:pt idx="250">
                  <c:v>0.0</c:v>
                </c:pt>
                <c:pt idx="251">
                  <c:v>0.0</c:v>
                </c:pt>
                <c:pt idx="252">
                  <c:v>0.91</c:v>
                </c:pt>
                <c:pt idx="253">
                  <c:v>0.91</c:v>
                </c:pt>
                <c:pt idx="254">
                  <c:v>0.91</c:v>
                </c:pt>
                <c:pt idx="255">
                  <c:v>0.91</c:v>
                </c:pt>
                <c:pt idx="256">
                  <c:v>0.91</c:v>
                </c:pt>
                <c:pt idx="257">
                  <c:v>0.91</c:v>
                </c:pt>
                <c:pt idx="258">
                  <c:v>0.91</c:v>
                </c:pt>
                <c:pt idx="259">
                  <c:v>0.0</c:v>
                </c:pt>
                <c:pt idx="260">
                  <c:v>0.0</c:v>
                </c:pt>
                <c:pt idx="261">
                  <c:v>0.0</c:v>
                </c:pt>
                <c:pt idx="262">
                  <c:v>0.0</c:v>
                </c:pt>
                <c:pt idx="263">
                  <c:v>0.0</c:v>
                </c:pt>
                <c:pt idx="264">
                  <c:v>0.0</c:v>
                </c:pt>
                <c:pt idx="265">
                  <c:v>0.0</c:v>
                </c:pt>
                <c:pt idx="266">
                  <c:v>0.0</c:v>
                </c:pt>
                <c:pt idx="267">
                  <c:v>0.0</c:v>
                </c:pt>
                <c:pt idx="268">
                  <c:v>0.0</c:v>
                </c:pt>
                <c:pt idx="269">
                  <c:v>0.0</c:v>
                </c:pt>
                <c:pt idx="270">
                  <c:v>0.0</c:v>
                </c:pt>
                <c:pt idx="271">
                  <c:v>0.0</c:v>
                </c:pt>
                <c:pt idx="272">
                  <c:v>0.0</c:v>
                </c:pt>
                <c:pt idx="273">
                  <c:v>0.0</c:v>
                </c:pt>
                <c:pt idx="274">
                  <c:v>0.0</c:v>
                </c:pt>
                <c:pt idx="275">
                  <c:v>0.0</c:v>
                </c:pt>
                <c:pt idx="276">
                  <c:v>0.0</c:v>
                </c:pt>
                <c:pt idx="277">
                  <c:v>0.0</c:v>
                </c:pt>
                <c:pt idx="278">
                  <c:v>0.0</c:v>
                </c:pt>
                <c:pt idx="27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5029560"/>
        <c:axId val="-2120848696"/>
      </c:barChart>
      <c:catAx>
        <c:axId val="-2145029560"/>
        <c:scaling>
          <c:orientation val="minMax"/>
        </c:scaling>
        <c:delete val="0"/>
        <c:axPos val="b"/>
        <c:majorTickMark val="out"/>
        <c:minorTickMark val="none"/>
        <c:tickLblPos val="none"/>
        <c:txPr>
          <a:bodyPr rot="-5400000" vert="horz" lIns="2">
            <a:spAutoFit/>
          </a:bodyPr>
          <a:lstStyle/>
          <a:p>
            <a:pPr>
              <a:defRPr sz="800" baseline="0"/>
            </a:pPr>
            <a:endParaRPr lang="en-US"/>
          </a:p>
        </c:txPr>
        <c:crossAx val="-2120848696"/>
        <c:crosses val="autoZero"/>
        <c:auto val="1"/>
        <c:lblAlgn val="ctr"/>
        <c:lblOffset val="100"/>
        <c:noMultiLvlLbl val="0"/>
      </c:catAx>
      <c:valAx>
        <c:axId val="-2120848696"/>
        <c:scaling>
          <c:orientation val="minMax"/>
          <c:max val="11.0"/>
          <c:min val="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5029560"/>
        <c:crosses val="autoZero"/>
        <c:crossBetween val="between"/>
        <c:majorUnit val="1.0"/>
      </c:valAx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3200"/>
            </a:pPr>
            <a:r>
              <a:rPr lang="en-US" sz="3200" b="0" dirty="0"/>
              <a:t>EDACGSTORE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Summary!$L$6</c:f>
              <c:strCache>
                <c:ptCount val="1"/>
                <c:pt idx="0">
                  <c:v>EDACGSTORE</c:v>
                </c:pt>
              </c:strCache>
            </c:strRef>
          </c:tx>
          <c:invertIfNegative val="0"/>
          <c:cat>
            <c:strRef>
              <c:f>Summary!$J$7:$J$287</c:f>
              <c:strCache>
                <c:ptCount val="280"/>
                <c:pt idx="0">
                  <c:v>@xsi:noNamespaceSchemaLocation</c:v>
                </c:pt>
                <c:pt idx="1">
                  <c:v>attraccr</c:v>
                </c:pt>
                <c:pt idx="2">
                  <c:v>attracce</c:v>
                </c:pt>
                <c:pt idx="3">
                  <c:v>attraccv</c:v>
                </c:pt>
                <c:pt idx="4">
                  <c:v>cloud</c:v>
                </c:pt>
                <c:pt idx="5">
                  <c:v>complete</c:v>
                </c:pt>
                <c:pt idx="6">
                  <c:v>methdesc</c:v>
                </c:pt>
                <c:pt idx="7">
                  <c:v>methkey</c:v>
                </c:pt>
                <c:pt idx="8">
                  <c:v>methkt</c:v>
                </c:pt>
                <c:pt idx="9">
                  <c:v>methtype</c:v>
                </c:pt>
                <c:pt idx="10">
                  <c:v>address</c:v>
                </c:pt>
                <c:pt idx="11">
                  <c:v>addrtype</c:v>
                </c:pt>
                <c:pt idx="12">
                  <c:v>city</c:v>
                </c:pt>
                <c:pt idx="13">
                  <c:v>country</c:v>
                </c:pt>
                <c:pt idx="14">
                  <c:v>postal</c:v>
                </c:pt>
                <c:pt idx="15">
                  <c:v>state</c:v>
                </c:pt>
                <c:pt idx="16">
                  <c:v>cntemail</c:v>
                </c:pt>
                <c:pt idx="17">
                  <c:v>cntfax</c:v>
                </c:pt>
                <c:pt idx="18">
                  <c:v>cntinst</c:v>
                </c:pt>
                <c:pt idx="19">
                  <c:v>cntorg</c:v>
                </c:pt>
                <c:pt idx="20">
                  <c:v>cntper</c:v>
                </c:pt>
                <c:pt idx="21">
                  <c:v>cntorg</c:v>
                </c:pt>
                <c:pt idx="22">
                  <c:v>cntper</c:v>
                </c:pt>
                <c:pt idx="23">
                  <c:v>cntpos</c:v>
                </c:pt>
                <c:pt idx="24">
                  <c:v>cnttdd</c:v>
                </c:pt>
                <c:pt idx="25">
                  <c:v>cntvoice</c:v>
                </c:pt>
                <c:pt idx="26">
                  <c:v>hours</c:v>
                </c:pt>
                <c:pt idx="27">
                  <c:v>procdate</c:v>
                </c:pt>
                <c:pt idx="28">
                  <c:v>procdesc</c:v>
                </c:pt>
                <c:pt idx="29">
                  <c:v>proctime</c:v>
                </c:pt>
                <c:pt idx="30">
                  <c:v>srcprod</c:v>
                </c:pt>
                <c:pt idx="31">
                  <c:v>srcused</c:v>
                </c:pt>
                <c:pt idx="32">
                  <c:v>edition</c:v>
                </c:pt>
                <c:pt idx="33">
                  <c:v>geoform</c:v>
                </c:pt>
                <c:pt idx="34">
                  <c:v>onlink</c:v>
                </c:pt>
                <c:pt idx="35">
                  <c:v>origin</c:v>
                </c:pt>
                <c:pt idx="36">
                  <c:v>othercit</c:v>
                </c:pt>
                <c:pt idx="37">
                  <c:v>pubdate</c:v>
                </c:pt>
                <c:pt idx="38">
                  <c:v>publish</c:v>
                </c:pt>
                <c:pt idx="39">
                  <c:v>pubplace</c:v>
                </c:pt>
                <c:pt idx="40">
                  <c:v>pubtime</c:v>
                </c:pt>
                <c:pt idx="41">
                  <c:v>issue</c:v>
                </c:pt>
                <c:pt idx="42">
                  <c:v>sername</c:v>
                </c:pt>
                <c:pt idx="43">
                  <c:v>title</c:v>
                </c:pt>
                <c:pt idx="44">
                  <c:v>srccitea</c:v>
                </c:pt>
                <c:pt idx="45">
                  <c:v>srccontr</c:v>
                </c:pt>
                <c:pt idx="46">
                  <c:v>srcscale</c:v>
                </c:pt>
                <c:pt idx="47">
                  <c:v>srccurr</c:v>
                </c:pt>
                <c:pt idx="48">
                  <c:v>caldate</c:v>
                </c:pt>
                <c:pt idx="49">
                  <c:v>begdate</c:v>
                </c:pt>
                <c:pt idx="50">
                  <c:v>enddate</c:v>
                </c:pt>
                <c:pt idx="51">
                  <c:v>caldate</c:v>
                </c:pt>
                <c:pt idx="52">
                  <c:v>typesrc</c:v>
                </c:pt>
                <c:pt idx="53">
                  <c:v>logic</c:v>
                </c:pt>
                <c:pt idx="54">
                  <c:v>horizpar</c:v>
                </c:pt>
                <c:pt idx="55">
                  <c:v>horizpae</c:v>
                </c:pt>
                <c:pt idx="56">
                  <c:v>horizpav</c:v>
                </c:pt>
                <c:pt idx="57">
                  <c:v>vertacce</c:v>
                </c:pt>
                <c:pt idx="58">
                  <c:v>vertaccv</c:v>
                </c:pt>
                <c:pt idx="59">
                  <c:v>vertaccr</c:v>
                </c:pt>
                <c:pt idx="60">
                  <c:v>custom</c:v>
                </c:pt>
                <c:pt idx="61">
                  <c:v>distliab</c:v>
                </c:pt>
                <c:pt idx="62">
                  <c:v>address</c:v>
                </c:pt>
                <c:pt idx="63">
                  <c:v>addrtype</c:v>
                </c:pt>
                <c:pt idx="64">
                  <c:v>city</c:v>
                </c:pt>
                <c:pt idx="65">
                  <c:v>country</c:v>
                </c:pt>
                <c:pt idx="66">
                  <c:v>postal</c:v>
                </c:pt>
                <c:pt idx="67">
                  <c:v>state</c:v>
                </c:pt>
                <c:pt idx="68">
                  <c:v>cntemail</c:v>
                </c:pt>
                <c:pt idx="69">
                  <c:v>cntfax</c:v>
                </c:pt>
                <c:pt idx="70">
                  <c:v>cntorg</c:v>
                </c:pt>
                <c:pt idx="71">
                  <c:v>cntper</c:v>
                </c:pt>
                <c:pt idx="72">
                  <c:v>cntorg</c:v>
                </c:pt>
                <c:pt idx="73">
                  <c:v>cntper</c:v>
                </c:pt>
                <c:pt idx="74">
                  <c:v>cntpos</c:v>
                </c:pt>
                <c:pt idx="75">
                  <c:v>cntvoice</c:v>
                </c:pt>
                <c:pt idx="76">
                  <c:v>hours</c:v>
                </c:pt>
                <c:pt idx="77">
                  <c:v>resdesc</c:v>
                </c:pt>
                <c:pt idx="78">
                  <c:v>filedec</c:v>
                </c:pt>
                <c:pt idx="79">
                  <c:v>formcont</c:v>
                </c:pt>
                <c:pt idx="80">
                  <c:v>formname</c:v>
                </c:pt>
                <c:pt idx="81">
                  <c:v>formvern</c:v>
                </c:pt>
                <c:pt idx="82">
                  <c:v>transize</c:v>
                </c:pt>
                <c:pt idx="83">
                  <c:v>accinstr</c:v>
                </c:pt>
                <c:pt idx="84">
                  <c:v>computer</c:v>
                </c:pt>
                <c:pt idx="85">
                  <c:v>networkr</c:v>
                </c:pt>
                <c:pt idx="86">
                  <c:v>oncomp</c:v>
                </c:pt>
                <c:pt idx="87">
                  <c:v>fees</c:v>
                </c:pt>
                <c:pt idx="88">
                  <c:v>ordering</c:v>
                </c:pt>
                <c:pt idx="89">
                  <c:v>techpreq</c:v>
                </c:pt>
                <c:pt idx="90">
                  <c:v>attrdef</c:v>
                </c:pt>
                <c:pt idx="91">
                  <c:v>attrdefs</c:v>
                </c:pt>
                <c:pt idx="92">
                  <c:v>codesetn</c:v>
                </c:pt>
                <c:pt idx="93">
                  <c:v>codesets</c:v>
                </c:pt>
                <c:pt idx="94">
                  <c:v>edomv</c:v>
                </c:pt>
                <c:pt idx="95">
                  <c:v>edomvd</c:v>
                </c:pt>
                <c:pt idx="96">
                  <c:v>edomvds</c:v>
                </c:pt>
                <c:pt idx="97">
                  <c:v>attrunit</c:v>
                </c:pt>
                <c:pt idx="98">
                  <c:v>rdommax</c:v>
                </c:pt>
                <c:pt idx="99">
                  <c:v>rdommin</c:v>
                </c:pt>
                <c:pt idx="100">
                  <c:v>udom</c:v>
                </c:pt>
                <c:pt idx="101">
                  <c:v>attrlabl</c:v>
                </c:pt>
                <c:pt idx="102">
                  <c:v>enttypd</c:v>
                </c:pt>
                <c:pt idx="103">
                  <c:v>enttypds</c:v>
                </c:pt>
                <c:pt idx="104">
                  <c:v>enttypl</c:v>
                </c:pt>
                <c:pt idx="105">
                  <c:v>eadetcit</c:v>
                </c:pt>
                <c:pt idx="106">
                  <c:v>eaover</c:v>
                </c:pt>
                <c:pt idx="107">
                  <c:v>accconst</c:v>
                </c:pt>
                <c:pt idx="108">
                  <c:v>browsed</c:v>
                </c:pt>
                <c:pt idx="109">
                  <c:v>browsen</c:v>
                </c:pt>
                <c:pt idx="110">
                  <c:v>browset</c:v>
                </c:pt>
                <c:pt idx="111">
                  <c:v>alt_onlink</c:v>
                </c:pt>
                <c:pt idx="112">
                  <c:v>edition</c:v>
                </c:pt>
                <c:pt idx="113">
                  <c:v>geoform</c:v>
                </c:pt>
                <c:pt idx="114">
                  <c:v>edition</c:v>
                </c:pt>
                <c:pt idx="115">
                  <c:v>geoform</c:v>
                </c:pt>
                <c:pt idx="116">
                  <c:v>onlink</c:v>
                </c:pt>
                <c:pt idx="117">
                  <c:v>origin</c:v>
                </c:pt>
                <c:pt idx="118">
                  <c:v>othercit</c:v>
                </c:pt>
                <c:pt idx="119">
                  <c:v>pubdate</c:v>
                </c:pt>
                <c:pt idx="120">
                  <c:v>publish</c:v>
                </c:pt>
                <c:pt idx="121">
                  <c:v>pubplace</c:v>
                </c:pt>
                <c:pt idx="122">
                  <c:v>title</c:v>
                </c:pt>
                <c:pt idx="123">
                  <c:v>onlink</c:v>
                </c:pt>
                <c:pt idx="124">
                  <c:v>origin</c:v>
                </c:pt>
                <c:pt idx="125">
                  <c:v>othercit</c:v>
                </c:pt>
                <c:pt idx="126">
                  <c:v>pubdate</c:v>
                </c:pt>
                <c:pt idx="127">
                  <c:v>publish</c:v>
                </c:pt>
                <c:pt idx="128">
                  <c:v>pubplace</c:v>
                </c:pt>
                <c:pt idx="129">
                  <c:v>pubtime</c:v>
                </c:pt>
                <c:pt idx="130">
                  <c:v>issue</c:v>
                </c:pt>
                <c:pt idx="131">
                  <c:v>sername</c:v>
                </c:pt>
                <c:pt idx="132">
                  <c:v>title</c:v>
                </c:pt>
                <c:pt idx="133">
                  <c:v>edition</c:v>
                </c:pt>
                <c:pt idx="134">
                  <c:v>geoform</c:v>
                </c:pt>
                <c:pt idx="135">
                  <c:v>onlink</c:v>
                </c:pt>
                <c:pt idx="136">
                  <c:v>origin</c:v>
                </c:pt>
                <c:pt idx="137">
                  <c:v>othercit</c:v>
                </c:pt>
                <c:pt idx="138">
                  <c:v>pubdate</c:v>
                </c:pt>
                <c:pt idx="139">
                  <c:v>publish</c:v>
                </c:pt>
                <c:pt idx="140">
                  <c:v>pubplace</c:v>
                </c:pt>
                <c:pt idx="141">
                  <c:v>issue</c:v>
                </c:pt>
                <c:pt idx="142">
                  <c:v>sername</c:v>
                </c:pt>
                <c:pt idx="143">
                  <c:v>title</c:v>
                </c:pt>
                <c:pt idx="144">
                  <c:v>datacred</c:v>
                </c:pt>
                <c:pt idx="145">
                  <c:v>datsetid</c:v>
                </c:pt>
                <c:pt idx="146">
                  <c:v>abstract</c:v>
                </c:pt>
                <c:pt idx="147">
                  <c:v>purpose</c:v>
                </c:pt>
                <c:pt idx="148">
                  <c:v>supplinf</c:v>
                </c:pt>
                <c:pt idx="149">
                  <c:v>placekey</c:v>
                </c:pt>
                <c:pt idx="150">
                  <c:v>placekt</c:v>
                </c:pt>
                <c:pt idx="151">
                  <c:v>stratkey</c:v>
                </c:pt>
                <c:pt idx="152">
                  <c:v>stratkt</c:v>
                </c:pt>
                <c:pt idx="153">
                  <c:v>tempkey</c:v>
                </c:pt>
                <c:pt idx="154">
                  <c:v>tempkt</c:v>
                </c:pt>
                <c:pt idx="155">
                  <c:v>themekey</c:v>
                </c:pt>
                <c:pt idx="156">
                  <c:v>themekt</c:v>
                </c:pt>
                <c:pt idx="157">
                  <c:v>native</c:v>
                </c:pt>
                <c:pt idx="158">
                  <c:v>address</c:v>
                </c:pt>
                <c:pt idx="159">
                  <c:v>addrtype</c:v>
                </c:pt>
                <c:pt idx="160">
                  <c:v>city</c:v>
                </c:pt>
                <c:pt idx="161">
                  <c:v>country</c:v>
                </c:pt>
                <c:pt idx="162">
                  <c:v>postal</c:v>
                </c:pt>
                <c:pt idx="163">
                  <c:v>state</c:v>
                </c:pt>
                <c:pt idx="164">
                  <c:v>cntemail</c:v>
                </c:pt>
                <c:pt idx="165">
                  <c:v>cntfax</c:v>
                </c:pt>
                <c:pt idx="166">
                  <c:v>cntinst</c:v>
                </c:pt>
                <c:pt idx="167">
                  <c:v>cntorg</c:v>
                </c:pt>
                <c:pt idx="168">
                  <c:v>cntper</c:v>
                </c:pt>
                <c:pt idx="169">
                  <c:v>cntorg</c:v>
                </c:pt>
                <c:pt idx="170">
                  <c:v>cntper</c:v>
                </c:pt>
                <c:pt idx="171">
                  <c:v>cntpos</c:v>
                </c:pt>
                <c:pt idx="172">
                  <c:v>cnttdd</c:v>
                </c:pt>
                <c:pt idx="173">
                  <c:v>cntvoice</c:v>
                </c:pt>
                <c:pt idx="174">
                  <c:v>hours</c:v>
                </c:pt>
                <c:pt idx="175">
                  <c:v>secclass</c:v>
                </c:pt>
                <c:pt idx="176">
                  <c:v>sechandl</c:v>
                </c:pt>
                <c:pt idx="177">
                  <c:v>secsys</c:v>
                </c:pt>
                <c:pt idx="178">
                  <c:v>eastbc</c:v>
                </c:pt>
                <c:pt idx="179">
                  <c:v>northbc</c:v>
                </c:pt>
                <c:pt idx="180">
                  <c:v>southbc</c:v>
                </c:pt>
                <c:pt idx="181">
                  <c:v>westbc</c:v>
                </c:pt>
                <c:pt idx="182">
                  <c:v>descgeog</c:v>
                </c:pt>
                <c:pt idx="183">
                  <c:v>gring</c:v>
                </c:pt>
                <c:pt idx="184">
                  <c:v>progress</c:v>
                </c:pt>
                <c:pt idx="185">
                  <c:v>Progress-Complete</c:v>
                </c:pt>
                <c:pt idx="186">
                  <c:v>Progress-In work</c:v>
                </c:pt>
                <c:pt idx="187">
                  <c:v>taxonkt</c:v>
                </c:pt>
                <c:pt idx="188">
                  <c:v>common</c:v>
                </c:pt>
                <c:pt idx="189">
                  <c:v>taxonrn</c:v>
                </c:pt>
                <c:pt idx="190">
                  <c:v>taxonrv</c:v>
                </c:pt>
                <c:pt idx="191">
                  <c:v>taxonrn</c:v>
                </c:pt>
                <c:pt idx="192">
                  <c:v>taxonrv</c:v>
                </c:pt>
                <c:pt idx="193">
                  <c:v>taxonrn</c:v>
                </c:pt>
                <c:pt idx="194">
                  <c:v>taxonrv</c:v>
                </c:pt>
                <c:pt idx="195">
                  <c:v>taxonrn</c:v>
                </c:pt>
                <c:pt idx="196">
                  <c:v>taxonrv</c:v>
                </c:pt>
                <c:pt idx="197">
                  <c:v>taxonrn</c:v>
                </c:pt>
                <c:pt idx="198">
                  <c:v>taxonrv</c:v>
                </c:pt>
                <c:pt idx="199">
                  <c:v>geoform</c:v>
                </c:pt>
                <c:pt idx="200">
                  <c:v>origin</c:v>
                </c:pt>
                <c:pt idx="201">
                  <c:v>pubdate</c:v>
                </c:pt>
                <c:pt idx="202">
                  <c:v>publish</c:v>
                </c:pt>
                <c:pt idx="203">
                  <c:v>pubplace</c:v>
                </c:pt>
                <c:pt idx="204">
                  <c:v>title</c:v>
                </c:pt>
                <c:pt idx="205">
                  <c:v>taxonpro</c:v>
                </c:pt>
                <c:pt idx="206">
                  <c:v>current</c:v>
                </c:pt>
                <c:pt idx="207">
                  <c:v>caldate</c:v>
                </c:pt>
                <c:pt idx="208">
                  <c:v>begdate</c:v>
                </c:pt>
                <c:pt idx="209">
                  <c:v>begtime</c:v>
                </c:pt>
                <c:pt idx="210">
                  <c:v>enddate</c:v>
                </c:pt>
                <c:pt idx="211">
                  <c:v>endtime</c:v>
                </c:pt>
                <c:pt idx="212">
                  <c:v>caldate</c:v>
                </c:pt>
                <c:pt idx="213">
                  <c:v>time</c:v>
                </c:pt>
                <c:pt idx="214">
                  <c:v>onlink</c:v>
                </c:pt>
                <c:pt idx="215">
                  <c:v>toolinst</c:v>
                </c:pt>
                <c:pt idx="216">
                  <c:v>tooldesc</c:v>
                </c:pt>
                <c:pt idx="217">
                  <c:v>useconst</c:v>
                </c:pt>
                <c:pt idx="218">
                  <c:v>Local-Control-Number</c:v>
                </c:pt>
                <c:pt idx="219">
                  <c:v>metac</c:v>
                </c:pt>
                <c:pt idx="220">
                  <c:v>address</c:v>
                </c:pt>
                <c:pt idx="221">
                  <c:v>addrtype</c:v>
                </c:pt>
                <c:pt idx="222">
                  <c:v>city</c:v>
                </c:pt>
                <c:pt idx="223">
                  <c:v>country</c:v>
                </c:pt>
                <c:pt idx="224">
                  <c:v>postal</c:v>
                </c:pt>
                <c:pt idx="225">
                  <c:v>state</c:v>
                </c:pt>
                <c:pt idx="226">
                  <c:v>cntemail</c:v>
                </c:pt>
                <c:pt idx="227">
                  <c:v>cntfax</c:v>
                </c:pt>
                <c:pt idx="228">
                  <c:v>cntorg</c:v>
                </c:pt>
                <c:pt idx="229">
                  <c:v>cntper</c:v>
                </c:pt>
                <c:pt idx="230">
                  <c:v>cntorg</c:v>
                </c:pt>
                <c:pt idx="231">
                  <c:v>cntper</c:v>
                </c:pt>
                <c:pt idx="232">
                  <c:v>cntpos</c:v>
                </c:pt>
                <c:pt idx="233">
                  <c:v>cntvoice</c:v>
                </c:pt>
                <c:pt idx="234">
                  <c:v>hours</c:v>
                </c:pt>
                <c:pt idx="235">
                  <c:v>metd</c:v>
                </c:pt>
                <c:pt idx="236">
                  <c:v>metprof</c:v>
                </c:pt>
                <c:pt idx="237">
                  <c:v>onlink</c:v>
                </c:pt>
                <c:pt idx="238">
                  <c:v>metrd</c:v>
                </c:pt>
                <c:pt idx="239">
                  <c:v>metstdn</c:v>
                </c:pt>
                <c:pt idx="240">
                  <c:v>metstdv</c:v>
                </c:pt>
                <c:pt idx="241">
                  <c:v>mettc</c:v>
                </c:pt>
                <c:pt idx="242">
                  <c:v>metuc</c:v>
                </c:pt>
                <c:pt idx="243">
                  <c:v>Source</c:v>
                </c:pt>
                <c:pt idx="244">
                  <c:v>direct</c:v>
                </c:pt>
                <c:pt idx="245">
                  <c:v>indspref</c:v>
                </c:pt>
                <c:pt idx="246">
                  <c:v>ptvctcnt</c:v>
                </c:pt>
                <c:pt idx="247">
                  <c:v>sdtstype</c:v>
                </c:pt>
                <c:pt idx="248">
                  <c:v>colcount</c:v>
                </c:pt>
                <c:pt idx="249">
                  <c:v>cvaltype</c:v>
                </c:pt>
                <c:pt idx="250">
                  <c:v>rasttype</c:v>
                </c:pt>
                <c:pt idx="251">
                  <c:v>rowcount</c:v>
                </c:pt>
                <c:pt idx="252">
                  <c:v>denflat</c:v>
                </c:pt>
                <c:pt idx="253">
                  <c:v>ellips</c:v>
                </c:pt>
                <c:pt idx="254">
                  <c:v>horizdn</c:v>
                </c:pt>
                <c:pt idx="255">
                  <c:v>semiaxis</c:v>
                </c:pt>
                <c:pt idx="256">
                  <c:v>geogunit</c:v>
                </c:pt>
                <c:pt idx="257">
                  <c:v>latres</c:v>
                </c:pt>
                <c:pt idx="258">
                  <c:v>longres</c:v>
                </c:pt>
                <c:pt idx="259">
                  <c:v>gridsysn</c:v>
                </c:pt>
                <c:pt idx="260">
                  <c:v>feast</c:v>
                </c:pt>
                <c:pt idx="261">
                  <c:v>fnorth</c:v>
                </c:pt>
                <c:pt idx="262">
                  <c:v>latprjo</c:v>
                </c:pt>
                <c:pt idx="263">
                  <c:v>longcm</c:v>
                </c:pt>
                <c:pt idx="264">
                  <c:v>sfctrmer</c:v>
                </c:pt>
                <c:pt idx="265">
                  <c:v>utmzone</c:v>
                </c:pt>
                <c:pt idx="266">
                  <c:v>feast</c:v>
                </c:pt>
                <c:pt idx="267">
                  <c:v>fnorth</c:v>
                </c:pt>
                <c:pt idx="268">
                  <c:v>latprjo</c:v>
                </c:pt>
                <c:pt idx="269">
                  <c:v>longcm</c:v>
                </c:pt>
                <c:pt idx="270">
                  <c:v>stdparll</c:v>
                </c:pt>
                <c:pt idx="271">
                  <c:v>mapprojn</c:v>
                </c:pt>
                <c:pt idx="272">
                  <c:v>absres</c:v>
                </c:pt>
                <c:pt idx="273">
                  <c:v>ordres</c:v>
                </c:pt>
                <c:pt idx="274">
                  <c:v>plance</c:v>
                </c:pt>
                <c:pt idx="275">
                  <c:v>plandu</c:v>
                </c:pt>
                <c:pt idx="276">
                  <c:v>altdatum</c:v>
                </c:pt>
                <c:pt idx="277">
                  <c:v>altenc</c:v>
                </c:pt>
                <c:pt idx="278">
                  <c:v>altres</c:v>
                </c:pt>
                <c:pt idx="279">
                  <c:v>altunits</c:v>
                </c:pt>
              </c:strCache>
            </c:strRef>
          </c:cat>
          <c:val>
            <c:numRef>
              <c:f>Summary!$L$7:$L$288</c:f>
              <c:numCache>
                <c:formatCode>General</c:formatCode>
                <c:ptCount val="282"/>
                <c:pt idx="0">
                  <c:v>1.0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0.76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2.46</c:v>
                </c:pt>
                <c:pt idx="11">
                  <c:v>1.66</c:v>
                </c:pt>
                <c:pt idx="12">
                  <c:v>1.66</c:v>
                </c:pt>
                <c:pt idx="13">
                  <c:v>1.51</c:v>
                </c:pt>
                <c:pt idx="14">
                  <c:v>1.66</c:v>
                </c:pt>
                <c:pt idx="15">
                  <c:v>1.66</c:v>
                </c:pt>
                <c:pt idx="16">
                  <c:v>1.51</c:v>
                </c:pt>
                <c:pt idx="17">
                  <c:v>0.32</c:v>
                </c:pt>
                <c:pt idx="18">
                  <c:v>0.0</c:v>
                </c:pt>
                <c:pt idx="19">
                  <c:v>1.51</c:v>
                </c:pt>
                <c:pt idx="20">
                  <c:v>1.19</c:v>
                </c:pt>
                <c:pt idx="21">
                  <c:v>0.16</c:v>
                </c:pt>
                <c:pt idx="22">
                  <c:v>0.16</c:v>
                </c:pt>
                <c:pt idx="23">
                  <c:v>0.84</c:v>
                </c:pt>
                <c:pt idx="24">
                  <c:v>0.0</c:v>
                </c:pt>
                <c:pt idx="25">
                  <c:v>1.66</c:v>
                </c:pt>
                <c:pt idx="26">
                  <c:v>0.01</c:v>
                </c:pt>
                <c:pt idx="27">
                  <c:v>1.68</c:v>
                </c:pt>
                <c:pt idx="28">
                  <c:v>1.68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0.01</c:v>
                </c:pt>
                <c:pt idx="34">
                  <c:v>0.0</c:v>
                </c:pt>
                <c:pt idx="35">
                  <c:v>0.01</c:v>
                </c:pt>
                <c:pt idx="36">
                  <c:v>0.0</c:v>
                </c:pt>
                <c:pt idx="37">
                  <c:v>0.01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0.01</c:v>
                </c:pt>
                <c:pt idx="44">
                  <c:v>0.01</c:v>
                </c:pt>
                <c:pt idx="45">
                  <c:v>0.01</c:v>
                </c:pt>
                <c:pt idx="46">
                  <c:v>0.0</c:v>
                </c:pt>
                <c:pt idx="47">
                  <c:v>0.01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0.01</c:v>
                </c:pt>
                <c:pt idx="52">
                  <c:v>0.01</c:v>
                </c:pt>
                <c:pt idx="53">
                  <c:v>0.76</c:v>
                </c:pt>
                <c:pt idx="54">
                  <c:v>0.01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1.0</c:v>
                </c:pt>
                <c:pt idx="61">
                  <c:v>1.0</c:v>
                </c:pt>
                <c:pt idx="62">
                  <c:v>2.0</c:v>
                </c:pt>
                <c:pt idx="63">
                  <c:v>1.0</c:v>
                </c:pt>
                <c:pt idx="64">
                  <c:v>1.0</c:v>
                </c:pt>
                <c:pt idx="65">
                  <c:v>1.0</c:v>
                </c:pt>
                <c:pt idx="66">
                  <c:v>1.0</c:v>
                </c:pt>
                <c:pt idx="67">
                  <c:v>1.0</c:v>
                </c:pt>
                <c:pt idx="68">
                  <c:v>1.0</c:v>
                </c:pt>
                <c:pt idx="69">
                  <c:v>1.0</c:v>
                </c:pt>
                <c:pt idx="70">
                  <c:v>1.0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1.0</c:v>
                </c:pt>
                <c:pt idx="75">
                  <c:v>1.0</c:v>
                </c:pt>
                <c:pt idx="76">
                  <c:v>1.0</c:v>
                </c:pt>
                <c:pt idx="77">
                  <c:v>1.0</c:v>
                </c:pt>
                <c:pt idx="78">
                  <c:v>0.0</c:v>
                </c:pt>
                <c:pt idx="79">
                  <c:v>0.0</c:v>
                </c:pt>
                <c:pt idx="80">
                  <c:v>1.0</c:v>
                </c:pt>
                <c:pt idx="81">
                  <c:v>0.0</c:v>
                </c:pt>
                <c:pt idx="82">
                  <c:v>0.0</c:v>
                </c:pt>
                <c:pt idx="83">
                  <c:v>1.0</c:v>
                </c:pt>
                <c:pt idx="84">
                  <c:v>0.0</c:v>
                </c:pt>
                <c:pt idx="85">
                  <c:v>1.0</c:v>
                </c:pt>
                <c:pt idx="86">
                  <c:v>0.0</c:v>
                </c:pt>
                <c:pt idx="87">
                  <c:v>1.0</c:v>
                </c:pt>
                <c:pt idx="88">
                  <c:v>1.0</c:v>
                </c:pt>
                <c:pt idx="89">
                  <c:v>1.0</c:v>
                </c:pt>
                <c:pt idx="90">
                  <c:v>9.86</c:v>
                </c:pt>
                <c:pt idx="91">
                  <c:v>9.86</c:v>
                </c:pt>
                <c:pt idx="92">
                  <c:v>0.0</c:v>
                </c:pt>
                <c:pt idx="93">
                  <c:v>0.0</c:v>
                </c:pt>
                <c:pt idx="94">
                  <c:v>3.76</c:v>
                </c:pt>
                <c:pt idx="95">
                  <c:v>3.76</c:v>
                </c:pt>
                <c:pt idx="96">
                  <c:v>3.76</c:v>
                </c:pt>
                <c:pt idx="97">
                  <c:v>7.08</c:v>
                </c:pt>
                <c:pt idx="98">
                  <c:v>7.08</c:v>
                </c:pt>
                <c:pt idx="99">
                  <c:v>7.08</c:v>
                </c:pt>
                <c:pt idx="100">
                  <c:v>2.24</c:v>
                </c:pt>
                <c:pt idx="101">
                  <c:v>9.86</c:v>
                </c:pt>
                <c:pt idx="102">
                  <c:v>0.75</c:v>
                </c:pt>
                <c:pt idx="103">
                  <c:v>0.75</c:v>
                </c:pt>
                <c:pt idx="104">
                  <c:v>0.75</c:v>
                </c:pt>
                <c:pt idx="105">
                  <c:v>0.16</c:v>
                </c:pt>
                <c:pt idx="106">
                  <c:v>0.16</c:v>
                </c:pt>
                <c:pt idx="107">
                  <c:v>1.0</c:v>
                </c:pt>
                <c:pt idx="108">
                  <c:v>0.01</c:v>
                </c:pt>
                <c:pt idx="109">
                  <c:v>0.01</c:v>
                </c:pt>
                <c:pt idx="110">
                  <c:v>0.01</c:v>
                </c:pt>
                <c:pt idx="111">
                  <c:v>0.0</c:v>
                </c:pt>
                <c:pt idx="112">
                  <c:v>0.0</c:v>
                </c:pt>
                <c:pt idx="113">
                  <c:v>1.0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1.99</c:v>
                </c:pt>
                <c:pt idx="124">
                  <c:v>1.0</c:v>
                </c:pt>
                <c:pt idx="125">
                  <c:v>0.01</c:v>
                </c:pt>
                <c:pt idx="126">
                  <c:v>1.0</c:v>
                </c:pt>
                <c:pt idx="127">
                  <c:v>0.01</c:v>
                </c:pt>
                <c:pt idx="128">
                  <c:v>0.01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1.0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</c:v>
                </c:pt>
                <c:pt idx="144">
                  <c:v>0.1</c:v>
                </c:pt>
                <c:pt idx="145">
                  <c:v>0.01</c:v>
                </c:pt>
                <c:pt idx="146">
                  <c:v>1.0</c:v>
                </c:pt>
                <c:pt idx="147">
                  <c:v>1.0</c:v>
                </c:pt>
                <c:pt idx="148">
                  <c:v>1.0</c:v>
                </c:pt>
                <c:pt idx="149">
                  <c:v>4.96</c:v>
                </c:pt>
                <c:pt idx="150">
                  <c:v>1.73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6.73</c:v>
                </c:pt>
                <c:pt idx="156">
                  <c:v>2.24</c:v>
                </c:pt>
                <c:pt idx="157">
                  <c:v>0.33</c:v>
                </c:pt>
                <c:pt idx="158">
                  <c:v>1.52</c:v>
                </c:pt>
                <c:pt idx="159">
                  <c:v>1.0</c:v>
                </c:pt>
                <c:pt idx="160">
                  <c:v>1.0</c:v>
                </c:pt>
                <c:pt idx="161">
                  <c:v>0.88</c:v>
                </c:pt>
                <c:pt idx="162">
                  <c:v>1.0</c:v>
                </c:pt>
                <c:pt idx="163">
                  <c:v>1.0</c:v>
                </c:pt>
                <c:pt idx="164">
                  <c:v>1.0</c:v>
                </c:pt>
                <c:pt idx="165">
                  <c:v>0.05</c:v>
                </c:pt>
                <c:pt idx="166">
                  <c:v>0.0</c:v>
                </c:pt>
                <c:pt idx="167">
                  <c:v>0.88</c:v>
                </c:pt>
                <c:pt idx="168">
                  <c:v>0.82</c:v>
                </c:pt>
                <c:pt idx="169">
                  <c:v>0.12</c:v>
                </c:pt>
                <c:pt idx="170">
                  <c:v>0.12</c:v>
                </c:pt>
                <c:pt idx="171">
                  <c:v>0.17</c:v>
                </c:pt>
                <c:pt idx="172">
                  <c:v>0.0</c:v>
                </c:pt>
                <c:pt idx="173">
                  <c:v>1.0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1.0</c:v>
                </c:pt>
                <c:pt idx="179">
                  <c:v>1.0</c:v>
                </c:pt>
                <c:pt idx="180">
                  <c:v>1.0</c:v>
                </c:pt>
                <c:pt idx="181">
                  <c:v>1.0</c:v>
                </c:pt>
                <c:pt idx="182">
                  <c:v>0.0</c:v>
                </c:pt>
                <c:pt idx="183">
                  <c:v>0.0</c:v>
                </c:pt>
                <c:pt idx="184">
                  <c:v>1.0</c:v>
                </c:pt>
                <c:pt idx="185">
                  <c:v>1.0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1.0</c:v>
                </c:pt>
                <c:pt idx="207">
                  <c:v>0.0</c:v>
                </c:pt>
                <c:pt idx="208">
                  <c:v>0.93</c:v>
                </c:pt>
                <c:pt idx="209">
                  <c:v>0.88</c:v>
                </c:pt>
                <c:pt idx="210">
                  <c:v>0.93</c:v>
                </c:pt>
                <c:pt idx="211">
                  <c:v>0.1</c:v>
                </c:pt>
                <c:pt idx="212">
                  <c:v>0.07</c:v>
                </c:pt>
                <c:pt idx="213">
                  <c:v>0.02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1.0</c:v>
                </c:pt>
                <c:pt idx="218">
                  <c:v>0.0</c:v>
                </c:pt>
                <c:pt idx="219">
                  <c:v>0.0</c:v>
                </c:pt>
                <c:pt idx="220">
                  <c:v>2.0</c:v>
                </c:pt>
                <c:pt idx="221">
                  <c:v>1.0</c:v>
                </c:pt>
                <c:pt idx="222">
                  <c:v>1.0</c:v>
                </c:pt>
                <c:pt idx="223">
                  <c:v>1.0</c:v>
                </c:pt>
                <c:pt idx="224">
                  <c:v>1.0</c:v>
                </c:pt>
                <c:pt idx="225">
                  <c:v>1.0</c:v>
                </c:pt>
                <c:pt idx="226">
                  <c:v>1.0</c:v>
                </c:pt>
                <c:pt idx="227">
                  <c:v>1.0</c:v>
                </c:pt>
                <c:pt idx="228">
                  <c:v>1.0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1.0</c:v>
                </c:pt>
                <c:pt idx="233">
                  <c:v>1.0</c:v>
                </c:pt>
                <c:pt idx="234">
                  <c:v>1.0</c:v>
                </c:pt>
                <c:pt idx="235">
                  <c:v>1.0</c:v>
                </c:pt>
                <c:pt idx="236">
                  <c:v>0.01</c:v>
                </c:pt>
                <c:pt idx="237">
                  <c:v>0.01</c:v>
                </c:pt>
                <c:pt idx="238">
                  <c:v>0.0</c:v>
                </c:pt>
                <c:pt idx="239">
                  <c:v>1.0</c:v>
                </c:pt>
                <c:pt idx="240">
                  <c:v>1.0</c:v>
                </c:pt>
                <c:pt idx="241">
                  <c:v>1.0</c:v>
                </c:pt>
                <c:pt idx="242">
                  <c:v>0.0</c:v>
                </c:pt>
                <c:pt idx="243">
                  <c:v>0.0</c:v>
                </c:pt>
                <c:pt idx="244">
                  <c:v>0.63</c:v>
                </c:pt>
                <c:pt idx="245">
                  <c:v>1.0</c:v>
                </c:pt>
                <c:pt idx="246">
                  <c:v>0.62</c:v>
                </c:pt>
                <c:pt idx="247">
                  <c:v>0.62</c:v>
                </c:pt>
                <c:pt idx="248">
                  <c:v>0.01</c:v>
                </c:pt>
                <c:pt idx="249">
                  <c:v>0.01</c:v>
                </c:pt>
                <c:pt idx="250">
                  <c:v>0.01</c:v>
                </c:pt>
                <c:pt idx="251">
                  <c:v>0.01</c:v>
                </c:pt>
                <c:pt idx="252">
                  <c:v>0.73</c:v>
                </c:pt>
                <c:pt idx="253">
                  <c:v>0.73</c:v>
                </c:pt>
                <c:pt idx="254">
                  <c:v>0.73</c:v>
                </c:pt>
                <c:pt idx="255">
                  <c:v>0.73</c:v>
                </c:pt>
                <c:pt idx="256">
                  <c:v>0.72</c:v>
                </c:pt>
                <c:pt idx="257">
                  <c:v>0.72</c:v>
                </c:pt>
                <c:pt idx="258">
                  <c:v>0.72</c:v>
                </c:pt>
                <c:pt idx="259">
                  <c:v>0.01</c:v>
                </c:pt>
                <c:pt idx="260">
                  <c:v>0.01</c:v>
                </c:pt>
                <c:pt idx="261">
                  <c:v>0.01</c:v>
                </c:pt>
                <c:pt idx="262">
                  <c:v>0.01</c:v>
                </c:pt>
                <c:pt idx="263">
                  <c:v>0.01</c:v>
                </c:pt>
                <c:pt idx="264">
                  <c:v>0.01</c:v>
                </c:pt>
                <c:pt idx="265">
                  <c:v>0.01</c:v>
                </c:pt>
                <c:pt idx="266">
                  <c:v>0.0</c:v>
                </c:pt>
                <c:pt idx="267">
                  <c:v>0.0</c:v>
                </c:pt>
                <c:pt idx="268">
                  <c:v>0.0</c:v>
                </c:pt>
                <c:pt idx="269">
                  <c:v>0.0</c:v>
                </c:pt>
                <c:pt idx="270">
                  <c:v>0.0</c:v>
                </c:pt>
                <c:pt idx="271">
                  <c:v>0.0</c:v>
                </c:pt>
                <c:pt idx="272">
                  <c:v>0.01</c:v>
                </c:pt>
                <c:pt idx="273">
                  <c:v>0.01</c:v>
                </c:pt>
                <c:pt idx="274">
                  <c:v>0.01</c:v>
                </c:pt>
                <c:pt idx="275">
                  <c:v>0.01</c:v>
                </c:pt>
                <c:pt idx="276">
                  <c:v>0.0</c:v>
                </c:pt>
                <c:pt idx="277">
                  <c:v>0.0</c:v>
                </c:pt>
                <c:pt idx="278">
                  <c:v>0.0</c:v>
                </c:pt>
                <c:pt idx="27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0807336"/>
        <c:axId val="-2120804392"/>
      </c:barChart>
      <c:catAx>
        <c:axId val="-2120807336"/>
        <c:scaling>
          <c:orientation val="minMax"/>
        </c:scaling>
        <c:delete val="0"/>
        <c:axPos val="b"/>
        <c:majorTickMark val="out"/>
        <c:minorTickMark val="none"/>
        <c:tickLblPos val="none"/>
        <c:crossAx val="-2120804392"/>
        <c:crosses val="autoZero"/>
        <c:auto val="1"/>
        <c:lblAlgn val="ctr"/>
        <c:lblOffset val="100"/>
        <c:noMultiLvlLbl val="0"/>
      </c:catAx>
      <c:valAx>
        <c:axId val="-2120804392"/>
        <c:scaling>
          <c:orientation val="minMax"/>
          <c:max val="11.0"/>
          <c:min val="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0807336"/>
        <c:crosses val="autoZero"/>
        <c:crossBetween val="between"/>
        <c:majorUnit val="1.0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3200"/>
            </a:pPr>
            <a:r>
              <a:rPr lang="en-US" sz="3200" b="0" dirty="0"/>
              <a:t>NMEPSCOR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Summary!$M$6</c:f>
              <c:strCache>
                <c:ptCount val="1"/>
                <c:pt idx="0">
                  <c:v>NMEPSCOR</c:v>
                </c:pt>
              </c:strCache>
            </c:strRef>
          </c:tx>
          <c:invertIfNegative val="0"/>
          <c:dPt>
            <c:idx val="90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91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97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98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99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01"/>
            <c:invertIfNegative val="0"/>
            <c:bubble3D val="0"/>
            <c:spPr>
              <a:solidFill>
                <a:srgbClr val="C0504D"/>
              </a:solidFill>
            </c:spPr>
          </c:dPt>
          <c:cat>
            <c:strRef>
              <c:f>Summary!$J$7:$J$287</c:f>
              <c:strCache>
                <c:ptCount val="280"/>
                <c:pt idx="0">
                  <c:v>@xsi:noNamespaceSchemaLocation</c:v>
                </c:pt>
                <c:pt idx="1">
                  <c:v>attraccr</c:v>
                </c:pt>
                <c:pt idx="2">
                  <c:v>attracce</c:v>
                </c:pt>
                <c:pt idx="3">
                  <c:v>attraccv</c:v>
                </c:pt>
                <c:pt idx="4">
                  <c:v>cloud</c:v>
                </c:pt>
                <c:pt idx="5">
                  <c:v>complete</c:v>
                </c:pt>
                <c:pt idx="6">
                  <c:v>methdesc</c:v>
                </c:pt>
                <c:pt idx="7">
                  <c:v>methkey</c:v>
                </c:pt>
                <c:pt idx="8">
                  <c:v>methkt</c:v>
                </c:pt>
                <c:pt idx="9">
                  <c:v>methtype</c:v>
                </c:pt>
                <c:pt idx="10">
                  <c:v>address</c:v>
                </c:pt>
                <c:pt idx="11">
                  <c:v>addrtype</c:v>
                </c:pt>
                <c:pt idx="12">
                  <c:v>city</c:v>
                </c:pt>
                <c:pt idx="13">
                  <c:v>country</c:v>
                </c:pt>
                <c:pt idx="14">
                  <c:v>postal</c:v>
                </c:pt>
                <c:pt idx="15">
                  <c:v>state</c:v>
                </c:pt>
                <c:pt idx="16">
                  <c:v>cntemail</c:v>
                </c:pt>
                <c:pt idx="17">
                  <c:v>cntfax</c:v>
                </c:pt>
                <c:pt idx="18">
                  <c:v>cntinst</c:v>
                </c:pt>
                <c:pt idx="19">
                  <c:v>cntorg</c:v>
                </c:pt>
                <c:pt idx="20">
                  <c:v>cntper</c:v>
                </c:pt>
                <c:pt idx="21">
                  <c:v>cntorg</c:v>
                </c:pt>
                <c:pt idx="22">
                  <c:v>cntper</c:v>
                </c:pt>
                <c:pt idx="23">
                  <c:v>cntpos</c:v>
                </c:pt>
                <c:pt idx="24">
                  <c:v>cnttdd</c:v>
                </c:pt>
                <c:pt idx="25">
                  <c:v>cntvoice</c:v>
                </c:pt>
                <c:pt idx="26">
                  <c:v>hours</c:v>
                </c:pt>
                <c:pt idx="27">
                  <c:v>procdate</c:v>
                </c:pt>
                <c:pt idx="28">
                  <c:v>procdesc</c:v>
                </c:pt>
                <c:pt idx="29">
                  <c:v>proctime</c:v>
                </c:pt>
                <c:pt idx="30">
                  <c:v>srcprod</c:v>
                </c:pt>
                <c:pt idx="31">
                  <c:v>srcused</c:v>
                </c:pt>
                <c:pt idx="32">
                  <c:v>edition</c:v>
                </c:pt>
                <c:pt idx="33">
                  <c:v>geoform</c:v>
                </c:pt>
                <c:pt idx="34">
                  <c:v>onlink</c:v>
                </c:pt>
                <c:pt idx="35">
                  <c:v>origin</c:v>
                </c:pt>
                <c:pt idx="36">
                  <c:v>othercit</c:v>
                </c:pt>
                <c:pt idx="37">
                  <c:v>pubdate</c:v>
                </c:pt>
                <c:pt idx="38">
                  <c:v>publish</c:v>
                </c:pt>
                <c:pt idx="39">
                  <c:v>pubplace</c:v>
                </c:pt>
                <c:pt idx="40">
                  <c:v>pubtime</c:v>
                </c:pt>
                <c:pt idx="41">
                  <c:v>issue</c:v>
                </c:pt>
                <c:pt idx="42">
                  <c:v>sername</c:v>
                </c:pt>
                <c:pt idx="43">
                  <c:v>title</c:v>
                </c:pt>
                <c:pt idx="44">
                  <c:v>srccitea</c:v>
                </c:pt>
                <c:pt idx="45">
                  <c:v>srccontr</c:v>
                </c:pt>
                <c:pt idx="46">
                  <c:v>srcscale</c:v>
                </c:pt>
                <c:pt idx="47">
                  <c:v>srccurr</c:v>
                </c:pt>
                <c:pt idx="48">
                  <c:v>caldate</c:v>
                </c:pt>
                <c:pt idx="49">
                  <c:v>begdate</c:v>
                </c:pt>
                <c:pt idx="50">
                  <c:v>enddate</c:v>
                </c:pt>
                <c:pt idx="51">
                  <c:v>caldate</c:v>
                </c:pt>
                <c:pt idx="52">
                  <c:v>typesrc</c:v>
                </c:pt>
                <c:pt idx="53">
                  <c:v>logic</c:v>
                </c:pt>
                <c:pt idx="54">
                  <c:v>horizpar</c:v>
                </c:pt>
                <c:pt idx="55">
                  <c:v>horizpae</c:v>
                </c:pt>
                <c:pt idx="56">
                  <c:v>horizpav</c:v>
                </c:pt>
                <c:pt idx="57">
                  <c:v>vertacce</c:v>
                </c:pt>
                <c:pt idx="58">
                  <c:v>vertaccv</c:v>
                </c:pt>
                <c:pt idx="59">
                  <c:v>vertaccr</c:v>
                </c:pt>
                <c:pt idx="60">
                  <c:v>custom</c:v>
                </c:pt>
                <c:pt idx="61">
                  <c:v>distliab</c:v>
                </c:pt>
                <c:pt idx="62">
                  <c:v>address</c:v>
                </c:pt>
                <c:pt idx="63">
                  <c:v>addrtype</c:v>
                </c:pt>
                <c:pt idx="64">
                  <c:v>city</c:v>
                </c:pt>
                <c:pt idx="65">
                  <c:v>country</c:v>
                </c:pt>
                <c:pt idx="66">
                  <c:v>postal</c:v>
                </c:pt>
                <c:pt idx="67">
                  <c:v>state</c:v>
                </c:pt>
                <c:pt idx="68">
                  <c:v>cntemail</c:v>
                </c:pt>
                <c:pt idx="69">
                  <c:v>cntfax</c:v>
                </c:pt>
                <c:pt idx="70">
                  <c:v>cntorg</c:v>
                </c:pt>
                <c:pt idx="71">
                  <c:v>cntper</c:v>
                </c:pt>
                <c:pt idx="72">
                  <c:v>cntorg</c:v>
                </c:pt>
                <c:pt idx="73">
                  <c:v>cntper</c:v>
                </c:pt>
                <c:pt idx="74">
                  <c:v>cntpos</c:v>
                </c:pt>
                <c:pt idx="75">
                  <c:v>cntvoice</c:v>
                </c:pt>
                <c:pt idx="76">
                  <c:v>hours</c:v>
                </c:pt>
                <c:pt idx="77">
                  <c:v>resdesc</c:v>
                </c:pt>
                <c:pt idx="78">
                  <c:v>filedec</c:v>
                </c:pt>
                <c:pt idx="79">
                  <c:v>formcont</c:v>
                </c:pt>
                <c:pt idx="80">
                  <c:v>formname</c:v>
                </c:pt>
                <c:pt idx="81">
                  <c:v>formvern</c:v>
                </c:pt>
                <c:pt idx="82">
                  <c:v>transize</c:v>
                </c:pt>
                <c:pt idx="83">
                  <c:v>accinstr</c:v>
                </c:pt>
                <c:pt idx="84">
                  <c:v>computer</c:v>
                </c:pt>
                <c:pt idx="85">
                  <c:v>networkr</c:v>
                </c:pt>
                <c:pt idx="86">
                  <c:v>oncomp</c:v>
                </c:pt>
                <c:pt idx="87">
                  <c:v>fees</c:v>
                </c:pt>
                <c:pt idx="88">
                  <c:v>ordering</c:v>
                </c:pt>
                <c:pt idx="89">
                  <c:v>techpreq</c:v>
                </c:pt>
                <c:pt idx="90">
                  <c:v>attrdef</c:v>
                </c:pt>
                <c:pt idx="91">
                  <c:v>attrdefs</c:v>
                </c:pt>
                <c:pt idx="92">
                  <c:v>codesetn</c:v>
                </c:pt>
                <c:pt idx="93">
                  <c:v>codesets</c:v>
                </c:pt>
                <c:pt idx="94">
                  <c:v>edomv</c:v>
                </c:pt>
                <c:pt idx="95">
                  <c:v>edomvd</c:v>
                </c:pt>
                <c:pt idx="96">
                  <c:v>edomvds</c:v>
                </c:pt>
                <c:pt idx="97">
                  <c:v>attrunit</c:v>
                </c:pt>
                <c:pt idx="98">
                  <c:v>rdommax</c:v>
                </c:pt>
                <c:pt idx="99">
                  <c:v>rdommin</c:v>
                </c:pt>
                <c:pt idx="100">
                  <c:v>udom</c:v>
                </c:pt>
                <c:pt idx="101">
                  <c:v>attrlabl</c:v>
                </c:pt>
                <c:pt idx="102">
                  <c:v>enttypd</c:v>
                </c:pt>
                <c:pt idx="103">
                  <c:v>enttypds</c:v>
                </c:pt>
                <c:pt idx="104">
                  <c:v>enttypl</c:v>
                </c:pt>
                <c:pt idx="105">
                  <c:v>eadetcit</c:v>
                </c:pt>
                <c:pt idx="106">
                  <c:v>eaover</c:v>
                </c:pt>
                <c:pt idx="107">
                  <c:v>accconst</c:v>
                </c:pt>
                <c:pt idx="108">
                  <c:v>browsed</c:v>
                </c:pt>
                <c:pt idx="109">
                  <c:v>browsen</c:v>
                </c:pt>
                <c:pt idx="110">
                  <c:v>browset</c:v>
                </c:pt>
                <c:pt idx="111">
                  <c:v>alt_onlink</c:v>
                </c:pt>
                <c:pt idx="112">
                  <c:v>edition</c:v>
                </c:pt>
                <c:pt idx="113">
                  <c:v>geoform</c:v>
                </c:pt>
                <c:pt idx="114">
                  <c:v>edition</c:v>
                </c:pt>
                <c:pt idx="115">
                  <c:v>geoform</c:v>
                </c:pt>
                <c:pt idx="116">
                  <c:v>onlink</c:v>
                </c:pt>
                <c:pt idx="117">
                  <c:v>origin</c:v>
                </c:pt>
                <c:pt idx="118">
                  <c:v>othercit</c:v>
                </c:pt>
                <c:pt idx="119">
                  <c:v>pubdate</c:v>
                </c:pt>
                <c:pt idx="120">
                  <c:v>publish</c:v>
                </c:pt>
                <c:pt idx="121">
                  <c:v>pubplace</c:v>
                </c:pt>
                <c:pt idx="122">
                  <c:v>title</c:v>
                </c:pt>
                <c:pt idx="123">
                  <c:v>onlink</c:v>
                </c:pt>
                <c:pt idx="124">
                  <c:v>origin</c:v>
                </c:pt>
                <c:pt idx="125">
                  <c:v>othercit</c:v>
                </c:pt>
                <c:pt idx="126">
                  <c:v>pubdate</c:v>
                </c:pt>
                <c:pt idx="127">
                  <c:v>publish</c:v>
                </c:pt>
                <c:pt idx="128">
                  <c:v>pubplace</c:v>
                </c:pt>
                <c:pt idx="129">
                  <c:v>pubtime</c:v>
                </c:pt>
                <c:pt idx="130">
                  <c:v>issue</c:v>
                </c:pt>
                <c:pt idx="131">
                  <c:v>sername</c:v>
                </c:pt>
                <c:pt idx="132">
                  <c:v>title</c:v>
                </c:pt>
                <c:pt idx="133">
                  <c:v>edition</c:v>
                </c:pt>
                <c:pt idx="134">
                  <c:v>geoform</c:v>
                </c:pt>
                <c:pt idx="135">
                  <c:v>onlink</c:v>
                </c:pt>
                <c:pt idx="136">
                  <c:v>origin</c:v>
                </c:pt>
                <c:pt idx="137">
                  <c:v>othercit</c:v>
                </c:pt>
                <c:pt idx="138">
                  <c:v>pubdate</c:v>
                </c:pt>
                <c:pt idx="139">
                  <c:v>publish</c:v>
                </c:pt>
                <c:pt idx="140">
                  <c:v>pubplace</c:v>
                </c:pt>
                <c:pt idx="141">
                  <c:v>issue</c:v>
                </c:pt>
                <c:pt idx="142">
                  <c:v>sername</c:v>
                </c:pt>
                <c:pt idx="143">
                  <c:v>title</c:v>
                </c:pt>
                <c:pt idx="144">
                  <c:v>datacred</c:v>
                </c:pt>
                <c:pt idx="145">
                  <c:v>datsetid</c:v>
                </c:pt>
                <c:pt idx="146">
                  <c:v>abstract</c:v>
                </c:pt>
                <c:pt idx="147">
                  <c:v>purpose</c:v>
                </c:pt>
                <c:pt idx="148">
                  <c:v>supplinf</c:v>
                </c:pt>
                <c:pt idx="149">
                  <c:v>placekey</c:v>
                </c:pt>
                <c:pt idx="150">
                  <c:v>placekt</c:v>
                </c:pt>
                <c:pt idx="151">
                  <c:v>stratkey</c:v>
                </c:pt>
                <c:pt idx="152">
                  <c:v>stratkt</c:v>
                </c:pt>
                <c:pt idx="153">
                  <c:v>tempkey</c:v>
                </c:pt>
                <c:pt idx="154">
                  <c:v>tempkt</c:v>
                </c:pt>
                <c:pt idx="155">
                  <c:v>themekey</c:v>
                </c:pt>
                <c:pt idx="156">
                  <c:v>themekt</c:v>
                </c:pt>
                <c:pt idx="157">
                  <c:v>native</c:v>
                </c:pt>
                <c:pt idx="158">
                  <c:v>address</c:v>
                </c:pt>
                <c:pt idx="159">
                  <c:v>addrtype</c:v>
                </c:pt>
                <c:pt idx="160">
                  <c:v>city</c:v>
                </c:pt>
                <c:pt idx="161">
                  <c:v>country</c:v>
                </c:pt>
                <c:pt idx="162">
                  <c:v>postal</c:v>
                </c:pt>
                <c:pt idx="163">
                  <c:v>state</c:v>
                </c:pt>
                <c:pt idx="164">
                  <c:v>cntemail</c:v>
                </c:pt>
                <c:pt idx="165">
                  <c:v>cntfax</c:v>
                </c:pt>
                <c:pt idx="166">
                  <c:v>cntinst</c:v>
                </c:pt>
                <c:pt idx="167">
                  <c:v>cntorg</c:v>
                </c:pt>
                <c:pt idx="168">
                  <c:v>cntper</c:v>
                </c:pt>
                <c:pt idx="169">
                  <c:v>cntorg</c:v>
                </c:pt>
                <c:pt idx="170">
                  <c:v>cntper</c:v>
                </c:pt>
                <c:pt idx="171">
                  <c:v>cntpos</c:v>
                </c:pt>
                <c:pt idx="172">
                  <c:v>cnttdd</c:v>
                </c:pt>
                <c:pt idx="173">
                  <c:v>cntvoice</c:v>
                </c:pt>
                <c:pt idx="174">
                  <c:v>hours</c:v>
                </c:pt>
                <c:pt idx="175">
                  <c:v>secclass</c:v>
                </c:pt>
                <c:pt idx="176">
                  <c:v>sechandl</c:v>
                </c:pt>
                <c:pt idx="177">
                  <c:v>secsys</c:v>
                </c:pt>
                <c:pt idx="178">
                  <c:v>eastbc</c:v>
                </c:pt>
                <c:pt idx="179">
                  <c:v>northbc</c:v>
                </c:pt>
                <c:pt idx="180">
                  <c:v>southbc</c:v>
                </c:pt>
                <c:pt idx="181">
                  <c:v>westbc</c:v>
                </c:pt>
                <c:pt idx="182">
                  <c:v>descgeog</c:v>
                </c:pt>
                <c:pt idx="183">
                  <c:v>gring</c:v>
                </c:pt>
                <c:pt idx="184">
                  <c:v>progress</c:v>
                </c:pt>
                <c:pt idx="185">
                  <c:v>Progress-Complete</c:v>
                </c:pt>
                <c:pt idx="186">
                  <c:v>Progress-In work</c:v>
                </c:pt>
                <c:pt idx="187">
                  <c:v>taxonkt</c:v>
                </c:pt>
                <c:pt idx="188">
                  <c:v>common</c:v>
                </c:pt>
                <c:pt idx="189">
                  <c:v>taxonrn</c:v>
                </c:pt>
                <c:pt idx="190">
                  <c:v>taxonrv</c:v>
                </c:pt>
                <c:pt idx="191">
                  <c:v>taxonrn</c:v>
                </c:pt>
                <c:pt idx="192">
                  <c:v>taxonrv</c:v>
                </c:pt>
                <c:pt idx="193">
                  <c:v>taxonrn</c:v>
                </c:pt>
                <c:pt idx="194">
                  <c:v>taxonrv</c:v>
                </c:pt>
                <c:pt idx="195">
                  <c:v>taxonrn</c:v>
                </c:pt>
                <c:pt idx="196">
                  <c:v>taxonrv</c:v>
                </c:pt>
                <c:pt idx="197">
                  <c:v>taxonrn</c:v>
                </c:pt>
                <c:pt idx="198">
                  <c:v>taxonrv</c:v>
                </c:pt>
                <c:pt idx="199">
                  <c:v>geoform</c:v>
                </c:pt>
                <c:pt idx="200">
                  <c:v>origin</c:v>
                </c:pt>
                <c:pt idx="201">
                  <c:v>pubdate</c:v>
                </c:pt>
                <c:pt idx="202">
                  <c:v>publish</c:v>
                </c:pt>
                <c:pt idx="203">
                  <c:v>pubplace</c:v>
                </c:pt>
                <c:pt idx="204">
                  <c:v>title</c:v>
                </c:pt>
                <c:pt idx="205">
                  <c:v>taxonpro</c:v>
                </c:pt>
                <c:pt idx="206">
                  <c:v>current</c:v>
                </c:pt>
                <c:pt idx="207">
                  <c:v>caldate</c:v>
                </c:pt>
                <c:pt idx="208">
                  <c:v>begdate</c:v>
                </c:pt>
                <c:pt idx="209">
                  <c:v>begtime</c:v>
                </c:pt>
                <c:pt idx="210">
                  <c:v>enddate</c:v>
                </c:pt>
                <c:pt idx="211">
                  <c:v>endtime</c:v>
                </c:pt>
                <c:pt idx="212">
                  <c:v>caldate</c:v>
                </c:pt>
                <c:pt idx="213">
                  <c:v>time</c:v>
                </c:pt>
                <c:pt idx="214">
                  <c:v>onlink</c:v>
                </c:pt>
                <c:pt idx="215">
                  <c:v>toolinst</c:v>
                </c:pt>
                <c:pt idx="216">
                  <c:v>tooldesc</c:v>
                </c:pt>
                <c:pt idx="217">
                  <c:v>useconst</c:v>
                </c:pt>
                <c:pt idx="218">
                  <c:v>Local-Control-Number</c:v>
                </c:pt>
                <c:pt idx="219">
                  <c:v>metac</c:v>
                </c:pt>
                <c:pt idx="220">
                  <c:v>address</c:v>
                </c:pt>
                <c:pt idx="221">
                  <c:v>addrtype</c:v>
                </c:pt>
                <c:pt idx="222">
                  <c:v>city</c:v>
                </c:pt>
                <c:pt idx="223">
                  <c:v>country</c:v>
                </c:pt>
                <c:pt idx="224">
                  <c:v>postal</c:v>
                </c:pt>
                <c:pt idx="225">
                  <c:v>state</c:v>
                </c:pt>
                <c:pt idx="226">
                  <c:v>cntemail</c:v>
                </c:pt>
                <c:pt idx="227">
                  <c:v>cntfax</c:v>
                </c:pt>
                <c:pt idx="228">
                  <c:v>cntorg</c:v>
                </c:pt>
                <c:pt idx="229">
                  <c:v>cntper</c:v>
                </c:pt>
                <c:pt idx="230">
                  <c:v>cntorg</c:v>
                </c:pt>
                <c:pt idx="231">
                  <c:v>cntper</c:v>
                </c:pt>
                <c:pt idx="232">
                  <c:v>cntpos</c:v>
                </c:pt>
                <c:pt idx="233">
                  <c:v>cntvoice</c:v>
                </c:pt>
                <c:pt idx="234">
                  <c:v>hours</c:v>
                </c:pt>
                <c:pt idx="235">
                  <c:v>metd</c:v>
                </c:pt>
                <c:pt idx="236">
                  <c:v>metprof</c:v>
                </c:pt>
                <c:pt idx="237">
                  <c:v>onlink</c:v>
                </c:pt>
                <c:pt idx="238">
                  <c:v>metrd</c:v>
                </c:pt>
                <c:pt idx="239">
                  <c:v>metstdn</c:v>
                </c:pt>
                <c:pt idx="240">
                  <c:v>metstdv</c:v>
                </c:pt>
                <c:pt idx="241">
                  <c:v>mettc</c:v>
                </c:pt>
                <c:pt idx="242">
                  <c:v>metuc</c:v>
                </c:pt>
                <c:pt idx="243">
                  <c:v>Source</c:v>
                </c:pt>
                <c:pt idx="244">
                  <c:v>direct</c:v>
                </c:pt>
                <c:pt idx="245">
                  <c:v>indspref</c:v>
                </c:pt>
                <c:pt idx="246">
                  <c:v>ptvctcnt</c:v>
                </c:pt>
                <c:pt idx="247">
                  <c:v>sdtstype</c:v>
                </c:pt>
                <c:pt idx="248">
                  <c:v>colcount</c:v>
                </c:pt>
                <c:pt idx="249">
                  <c:v>cvaltype</c:v>
                </c:pt>
                <c:pt idx="250">
                  <c:v>rasttype</c:v>
                </c:pt>
                <c:pt idx="251">
                  <c:v>rowcount</c:v>
                </c:pt>
                <c:pt idx="252">
                  <c:v>denflat</c:v>
                </c:pt>
                <c:pt idx="253">
                  <c:v>ellips</c:v>
                </c:pt>
                <c:pt idx="254">
                  <c:v>horizdn</c:v>
                </c:pt>
                <c:pt idx="255">
                  <c:v>semiaxis</c:v>
                </c:pt>
                <c:pt idx="256">
                  <c:v>geogunit</c:v>
                </c:pt>
                <c:pt idx="257">
                  <c:v>latres</c:v>
                </c:pt>
                <c:pt idx="258">
                  <c:v>longres</c:v>
                </c:pt>
                <c:pt idx="259">
                  <c:v>gridsysn</c:v>
                </c:pt>
                <c:pt idx="260">
                  <c:v>feast</c:v>
                </c:pt>
                <c:pt idx="261">
                  <c:v>fnorth</c:v>
                </c:pt>
                <c:pt idx="262">
                  <c:v>latprjo</c:v>
                </c:pt>
                <c:pt idx="263">
                  <c:v>longcm</c:v>
                </c:pt>
                <c:pt idx="264">
                  <c:v>sfctrmer</c:v>
                </c:pt>
                <c:pt idx="265">
                  <c:v>utmzone</c:v>
                </c:pt>
                <c:pt idx="266">
                  <c:v>feast</c:v>
                </c:pt>
                <c:pt idx="267">
                  <c:v>fnorth</c:v>
                </c:pt>
                <c:pt idx="268">
                  <c:v>latprjo</c:v>
                </c:pt>
                <c:pt idx="269">
                  <c:v>longcm</c:v>
                </c:pt>
                <c:pt idx="270">
                  <c:v>stdparll</c:v>
                </c:pt>
                <c:pt idx="271">
                  <c:v>mapprojn</c:v>
                </c:pt>
                <c:pt idx="272">
                  <c:v>absres</c:v>
                </c:pt>
                <c:pt idx="273">
                  <c:v>ordres</c:v>
                </c:pt>
                <c:pt idx="274">
                  <c:v>plance</c:v>
                </c:pt>
                <c:pt idx="275">
                  <c:v>plandu</c:v>
                </c:pt>
                <c:pt idx="276">
                  <c:v>altdatum</c:v>
                </c:pt>
                <c:pt idx="277">
                  <c:v>altenc</c:v>
                </c:pt>
                <c:pt idx="278">
                  <c:v>altres</c:v>
                </c:pt>
                <c:pt idx="279">
                  <c:v>altunits</c:v>
                </c:pt>
              </c:strCache>
            </c:strRef>
          </c:cat>
          <c:val>
            <c:numRef>
              <c:f>Summary!$M$7:$M$288</c:f>
              <c:numCache>
                <c:formatCode>General</c:formatCode>
                <c:ptCount val="282"/>
                <c:pt idx="0">
                  <c:v>1.0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1.0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0.33</c:v>
                </c:pt>
                <c:pt idx="11">
                  <c:v>0.17</c:v>
                </c:pt>
                <c:pt idx="12">
                  <c:v>0.17</c:v>
                </c:pt>
                <c:pt idx="13">
                  <c:v>0.17</c:v>
                </c:pt>
                <c:pt idx="14">
                  <c:v>0.17</c:v>
                </c:pt>
                <c:pt idx="15">
                  <c:v>0.17</c:v>
                </c:pt>
                <c:pt idx="16">
                  <c:v>0.17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0.17</c:v>
                </c:pt>
                <c:pt idx="23">
                  <c:v>0.0</c:v>
                </c:pt>
                <c:pt idx="24">
                  <c:v>0.0</c:v>
                </c:pt>
                <c:pt idx="25">
                  <c:v>0.17</c:v>
                </c:pt>
                <c:pt idx="26">
                  <c:v>0.0</c:v>
                </c:pt>
                <c:pt idx="27">
                  <c:v>1.33</c:v>
                </c:pt>
                <c:pt idx="28">
                  <c:v>1.33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1.0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1.0</c:v>
                </c:pt>
                <c:pt idx="61">
                  <c:v>1.0</c:v>
                </c:pt>
                <c:pt idx="62">
                  <c:v>2.0</c:v>
                </c:pt>
                <c:pt idx="63">
                  <c:v>1.0</c:v>
                </c:pt>
                <c:pt idx="64">
                  <c:v>1.0</c:v>
                </c:pt>
                <c:pt idx="65">
                  <c:v>1.0</c:v>
                </c:pt>
                <c:pt idx="66">
                  <c:v>1.0</c:v>
                </c:pt>
                <c:pt idx="67">
                  <c:v>1.0</c:v>
                </c:pt>
                <c:pt idx="68">
                  <c:v>1.0</c:v>
                </c:pt>
                <c:pt idx="69">
                  <c:v>1.0</c:v>
                </c:pt>
                <c:pt idx="70">
                  <c:v>1.0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1.0</c:v>
                </c:pt>
                <c:pt idx="75">
                  <c:v>1.0</c:v>
                </c:pt>
                <c:pt idx="76">
                  <c:v>1.0</c:v>
                </c:pt>
                <c:pt idx="77">
                  <c:v>1.0</c:v>
                </c:pt>
                <c:pt idx="78">
                  <c:v>0.0</c:v>
                </c:pt>
                <c:pt idx="79">
                  <c:v>0.0</c:v>
                </c:pt>
                <c:pt idx="80">
                  <c:v>1.0</c:v>
                </c:pt>
                <c:pt idx="81">
                  <c:v>0.0</c:v>
                </c:pt>
                <c:pt idx="82">
                  <c:v>1.0</c:v>
                </c:pt>
                <c:pt idx="83">
                  <c:v>1.0</c:v>
                </c:pt>
                <c:pt idx="84">
                  <c:v>0.0</c:v>
                </c:pt>
                <c:pt idx="85">
                  <c:v>1.0</c:v>
                </c:pt>
                <c:pt idx="86">
                  <c:v>0.0</c:v>
                </c:pt>
                <c:pt idx="87">
                  <c:v>1.0</c:v>
                </c:pt>
                <c:pt idx="88">
                  <c:v>1.0</c:v>
                </c:pt>
                <c:pt idx="89">
                  <c:v>1.0</c:v>
                </c:pt>
                <c:pt idx="90">
                  <c:v>29.5</c:v>
                </c:pt>
                <c:pt idx="91">
                  <c:v>29.5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20.33</c:v>
                </c:pt>
                <c:pt idx="98">
                  <c:v>21.33</c:v>
                </c:pt>
                <c:pt idx="99">
                  <c:v>21.33</c:v>
                </c:pt>
                <c:pt idx="100">
                  <c:v>8.17</c:v>
                </c:pt>
                <c:pt idx="101">
                  <c:v>29.5</c:v>
                </c:pt>
                <c:pt idx="102">
                  <c:v>1.0</c:v>
                </c:pt>
                <c:pt idx="103">
                  <c:v>1.0</c:v>
                </c:pt>
                <c:pt idx="104">
                  <c:v>1.0</c:v>
                </c:pt>
                <c:pt idx="105">
                  <c:v>0.0</c:v>
                </c:pt>
                <c:pt idx="106">
                  <c:v>0.0</c:v>
                </c:pt>
                <c:pt idx="107">
                  <c:v>1.0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1.0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6.0</c:v>
                </c:pt>
                <c:pt idx="124">
                  <c:v>1.0</c:v>
                </c:pt>
                <c:pt idx="125">
                  <c:v>0.0</c:v>
                </c:pt>
                <c:pt idx="126">
                  <c:v>1.0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1.0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</c:v>
                </c:pt>
                <c:pt idx="144">
                  <c:v>1.0</c:v>
                </c:pt>
                <c:pt idx="145">
                  <c:v>0.0</c:v>
                </c:pt>
                <c:pt idx="146">
                  <c:v>1.0</c:v>
                </c:pt>
                <c:pt idx="147">
                  <c:v>1.0</c:v>
                </c:pt>
                <c:pt idx="148">
                  <c:v>1.0</c:v>
                </c:pt>
                <c:pt idx="149">
                  <c:v>2.83</c:v>
                </c:pt>
                <c:pt idx="150">
                  <c:v>1.0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8.33</c:v>
                </c:pt>
                <c:pt idx="156">
                  <c:v>3.0</c:v>
                </c:pt>
                <c:pt idx="157">
                  <c:v>1.0</c:v>
                </c:pt>
                <c:pt idx="158">
                  <c:v>2.17</c:v>
                </c:pt>
                <c:pt idx="159">
                  <c:v>1.0</c:v>
                </c:pt>
                <c:pt idx="160">
                  <c:v>1.0</c:v>
                </c:pt>
                <c:pt idx="161">
                  <c:v>1.0</c:v>
                </c:pt>
                <c:pt idx="162">
                  <c:v>1.0</c:v>
                </c:pt>
                <c:pt idx="163">
                  <c:v>1.0</c:v>
                </c:pt>
                <c:pt idx="164">
                  <c:v>1.0</c:v>
                </c:pt>
                <c:pt idx="165">
                  <c:v>0.0</c:v>
                </c:pt>
                <c:pt idx="166">
                  <c:v>0.0</c:v>
                </c:pt>
                <c:pt idx="167">
                  <c:v>1.0</c:v>
                </c:pt>
                <c:pt idx="168">
                  <c:v>1.0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1.0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1.0</c:v>
                </c:pt>
                <c:pt idx="179">
                  <c:v>1.0</c:v>
                </c:pt>
                <c:pt idx="180">
                  <c:v>1.0</c:v>
                </c:pt>
                <c:pt idx="181">
                  <c:v>1.0</c:v>
                </c:pt>
                <c:pt idx="182">
                  <c:v>0.0</c:v>
                </c:pt>
                <c:pt idx="183">
                  <c:v>0.0</c:v>
                </c:pt>
                <c:pt idx="184">
                  <c:v>1.0</c:v>
                </c:pt>
                <c:pt idx="185">
                  <c:v>1.0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1.0</c:v>
                </c:pt>
                <c:pt idx="207">
                  <c:v>0.0</c:v>
                </c:pt>
                <c:pt idx="208">
                  <c:v>0.67</c:v>
                </c:pt>
                <c:pt idx="209">
                  <c:v>0.0</c:v>
                </c:pt>
                <c:pt idx="210">
                  <c:v>0.67</c:v>
                </c:pt>
                <c:pt idx="211">
                  <c:v>0.0</c:v>
                </c:pt>
                <c:pt idx="212">
                  <c:v>0.33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1.0</c:v>
                </c:pt>
                <c:pt idx="218">
                  <c:v>0.0</c:v>
                </c:pt>
                <c:pt idx="219">
                  <c:v>0.0</c:v>
                </c:pt>
                <c:pt idx="220">
                  <c:v>2.0</c:v>
                </c:pt>
                <c:pt idx="221">
                  <c:v>1.0</c:v>
                </c:pt>
                <c:pt idx="222">
                  <c:v>1.0</c:v>
                </c:pt>
                <c:pt idx="223">
                  <c:v>1.0</c:v>
                </c:pt>
                <c:pt idx="224">
                  <c:v>1.0</c:v>
                </c:pt>
                <c:pt idx="225">
                  <c:v>1.0</c:v>
                </c:pt>
                <c:pt idx="226">
                  <c:v>1.0</c:v>
                </c:pt>
                <c:pt idx="227">
                  <c:v>1.0</c:v>
                </c:pt>
                <c:pt idx="228">
                  <c:v>1.0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1.0</c:v>
                </c:pt>
                <c:pt idx="233">
                  <c:v>1.0</c:v>
                </c:pt>
                <c:pt idx="234">
                  <c:v>1.0</c:v>
                </c:pt>
                <c:pt idx="235">
                  <c:v>1.0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1.0</c:v>
                </c:pt>
                <c:pt idx="240">
                  <c:v>1.0</c:v>
                </c:pt>
                <c:pt idx="241">
                  <c:v>1.0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1.0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0.0</c:v>
                </c:pt>
                <c:pt idx="250">
                  <c:v>0.0</c:v>
                </c:pt>
                <c:pt idx="251">
                  <c:v>0.0</c:v>
                </c:pt>
                <c:pt idx="252">
                  <c:v>0.0</c:v>
                </c:pt>
                <c:pt idx="253">
                  <c:v>0.0</c:v>
                </c:pt>
                <c:pt idx="254">
                  <c:v>0.0</c:v>
                </c:pt>
                <c:pt idx="255">
                  <c:v>0.0</c:v>
                </c:pt>
                <c:pt idx="256">
                  <c:v>0.0</c:v>
                </c:pt>
                <c:pt idx="257">
                  <c:v>0.0</c:v>
                </c:pt>
                <c:pt idx="258">
                  <c:v>0.0</c:v>
                </c:pt>
                <c:pt idx="259">
                  <c:v>0.0</c:v>
                </c:pt>
                <c:pt idx="260">
                  <c:v>0.0</c:v>
                </c:pt>
                <c:pt idx="261">
                  <c:v>0.0</c:v>
                </c:pt>
                <c:pt idx="262">
                  <c:v>0.0</c:v>
                </c:pt>
                <c:pt idx="263">
                  <c:v>0.0</c:v>
                </c:pt>
                <c:pt idx="264">
                  <c:v>0.0</c:v>
                </c:pt>
                <c:pt idx="265">
                  <c:v>0.0</c:v>
                </c:pt>
                <c:pt idx="266">
                  <c:v>0.0</c:v>
                </c:pt>
                <c:pt idx="267">
                  <c:v>0.0</c:v>
                </c:pt>
                <c:pt idx="268">
                  <c:v>0.0</c:v>
                </c:pt>
                <c:pt idx="269">
                  <c:v>0.0</c:v>
                </c:pt>
                <c:pt idx="270">
                  <c:v>0.0</c:v>
                </c:pt>
                <c:pt idx="271">
                  <c:v>0.0</c:v>
                </c:pt>
                <c:pt idx="272">
                  <c:v>0.0</c:v>
                </c:pt>
                <c:pt idx="273">
                  <c:v>0.0</c:v>
                </c:pt>
                <c:pt idx="274">
                  <c:v>0.0</c:v>
                </c:pt>
                <c:pt idx="275">
                  <c:v>0.0</c:v>
                </c:pt>
                <c:pt idx="276">
                  <c:v>0.0</c:v>
                </c:pt>
                <c:pt idx="277">
                  <c:v>0.0</c:v>
                </c:pt>
                <c:pt idx="278">
                  <c:v>0.0</c:v>
                </c:pt>
                <c:pt idx="27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1528552"/>
        <c:axId val="-2131525432"/>
      </c:barChart>
      <c:catAx>
        <c:axId val="-2131528552"/>
        <c:scaling>
          <c:orientation val="minMax"/>
        </c:scaling>
        <c:delete val="0"/>
        <c:axPos val="b"/>
        <c:majorTickMark val="out"/>
        <c:minorTickMark val="none"/>
        <c:tickLblPos val="none"/>
        <c:crossAx val="-2131525432"/>
        <c:crosses val="autoZero"/>
        <c:auto val="1"/>
        <c:lblAlgn val="ctr"/>
        <c:lblOffset val="100"/>
        <c:noMultiLvlLbl val="0"/>
      </c:catAx>
      <c:valAx>
        <c:axId val="-2131525432"/>
        <c:scaling>
          <c:orientation val="minMax"/>
          <c:max val="11.0"/>
          <c:min val="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1528552"/>
        <c:crosses val="autoZero"/>
        <c:crossBetween val="between"/>
        <c:majorUnit val="1.0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3200"/>
            </a:pPr>
            <a:r>
              <a:rPr lang="en-US" sz="3200" b="0" dirty="0"/>
              <a:t>ORNLDAAC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Summary!$N$6</c:f>
              <c:strCache>
                <c:ptCount val="1"/>
                <c:pt idx="0">
                  <c:v>ORNLDAAC</c:v>
                </c:pt>
              </c:strCache>
            </c:strRef>
          </c:tx>
          <c:invertIfNegative val="0"/>
          <c:cat>
            <c:strRef>
              <c:f>Summary!$J$7:$J$287</c:f>
              <c:strCache>
                <c:ptCount val="280"/>
                <c:pt idx="0">
                  <c:v>@xsi:noNamespaceSchemaLocation</c:v>
                </c:pt>
                <c:pt idx="1">
                  <c:v>attraccr</c:v>
                </c:pt>
                <c:pt idx="2">
                  <c:v>attracce</c:v>
                </c:pt>
                <c:pt idx="3">
                  <c:v>attraccv</c:v>
                </c:pt>
                <c:pt idx="4">
                  <c:v>cloud</c:v>
                </c:pt>
                <c:pt idx="5">
                  <c:v>complete</c:v>
                </c:pt>
                <c:pt idx="6">
                  <c:v>methdesc</c:v>
                </c:pt>
                <c:pt idx="7">
                  <c:v>methkey</c:v>
                </c:pt>
                <c:pt idx="8">
                  <c:v>methkt</c:v>
                </c:pt>
                <c:pt idx="9">
                  <c:v>methtype</c:v>
                </c:pt>
                <c:pt idx="10">
                  <c:v>address</c:v>
                </c:pt>
                <c:pt idx="11">
                  <c:v>addrtype</c:v>
                </c:pt>
                <c:pt idx="12">
                  <c:v>city</c:v>
                </c:pt>
                <c:pt idx="13">
                  <c:v>country</c:v>
                </c:pt>
                <c:pt idx="14">
                  <c:v>postal</c:v>
                </c:pt>
                <c:pt idx="15">
                  <c:v>state</c:v>
                </c:pt>
                <c:pt idx="16">
                  <c:v>cntemail</c:v>
                </c:pt>
                <c:pt idx="17">
                  <c:v>cntfax</c:v>
                </c:pt>
                <c:pt idx="18">
                  <c:v>cntinst</c:v>
                </c:pt>
                <c:pt idx="19">
                  <c:v>cntorg</c:v>
                </c:pt>
                <c:pt idx="20">
                  <c:v>cntper</c:v>
                </c:pt>
                <c:pt idx="21">
                  <c:v>cntorg</c:v>
                </c:pt>
                <c:pt idx="22">
                  <c:v>cntper</c:v>
                </c:pt>
                <c:pt idx="23">
                  <c:v>cntpos</c:v>
                </c:pt>
                <c:pt idx="24">
                  <c:v>cnttdd</c:v>
                </c:pt>
                <c:pt idx="25">
                  <c:v>cntvoice</c:v>
                </c:pt>
                <c:pt idx="26">
                  <c:v>hours</c:v>
                </c:pt>
                <c:pt idx="27">
                  <c:v>procdate</c:v>
                </c:pt>
                <c:pt idx="28">
                  <c:v>procdesc</c:v>
                </c:pt>
                <c:pt idx="29">
                  <c:v>proctime</c:v>
                </c:pt>
                <c:pt idx="30">
                  <c:v>srcprod</c:v>
                </c:pt>
                <c:pt idx="31">
                  <c:v>srcused</c:v>
                </c:pt>
                <c:pt idx="32">
                  <c:v>edition</c:v>
                </c:pt>
                <c:pt idx="33">
                  <c:v>geoform</c:v>
                </c:pt>
                <c:pt idx="34">
                  <c:v>onlink</c:v>
                </c:pt>
                <c:pt idx="35">
                  <c:v>origin</c:v>
                </c:pt>
                <c:pt idx="36">
                  <c:v>othercit</c:v>
                </c:pt>
                <c:pt idx="37">
                  <c:v>pubdate</c:v>
                </c:pt>
                <c:pt idx="38">
                  <c:v>publish</c:v>
                </c:pt>
                <c:pt idx="39">
                  <c:v>pubplace</c:v>
                </c:pt>
                <c:pt idx="40">
                  <c:v>pubtime</c:v>
                </c:pt>
                <c:pt idx="41">
                  <c:v>issue</c:v>
                </c:pt>
                <c:pt idx="42">
                  <c:v>sername</c:v>
                </c:pt>
                <c:pt idx="43">
                  <c:v>title</c:v>
                </c:pt>
                <c:pt idx="44">
                  <c:v>srccitea</c:v>
                </c:pt>
                <c:pt idx="45">
                  <c:v>srccontr</c:v>
                </c:pt>
                <c:pt idx="46">
                  <c:v>srcscale</c:v>
                </c:pt>
                <c:pt idx="47">
                  <c:v>srccurr</c:v>
                </c:pt>
                <c:pt idx="48">
                  <c:v>caldate</c:v>
                </c:pt>
                <c:pt idx="49">
                  <c:v>begdate</c:v>
                </c:pt>
                <c:pt idx="50">
                  <c:v>enddate</c:v>
                </c:pt>
                <c:pt idx="51">
                  <c:v>caldate</c:v>
                </c:pt>
                <c:pt idx="52">
                  <c:v>typesrc</c:v>
                </c:pt>
                <c:pt idx="53">
                  <c:v>logic</c:v>
                </c:pt>
                <c:pt idx="54">
                  <c:v>horizpar</c:v>
                </c:pt>
                <c:pt idx="55">
                  <c:v>horizpae</c:v>
                </c:pt>
                <c:pt idx="56">
                  <c:v>horizpav</c:v>
                </c:pt>
                <c:pt idx="57">
                  <c:v>vertacce</c:v>
                </c:pt>
                <c:pt idx="58">
                  <c:v>vertaccv</c:v>
                </c:pt>
                <c:pt idx="59">
                  <c:v>vertaccr</c:v>
                </c:pt>
                <c:pt idx="60">
                  <c:v>custom</c:v>
                </c:pt>
                <c:pt idx="61">
                  <c:v>distliab</c:v>
                </c:pt>
                <c:pt idx="62">
                  <c:v>address</c:v>
                </c:pt>
                <c:pt idx="63">
                  <c:v>addrtype</c:v>
                </c:pt>
                <c:pt idx="64">
                  <c:v>city</c:v>
                </c:pt>
                <c:pt idx="65">
                  <c:v>country</c:v>
                </c:pt>
                <c:pt idx="66">
                  <c:v>postal</c:v>
                </c:pt>
                <c:pt idx="67">
                  <c:v>state</c:v>
                </c:pt>
                <c:pt idx="68">
                  <c:v>cntemail</c:v>
                </c:pt>
                <c:pt idx="69">
                  <c:v>cntfax</c:v>
                </c:pt>
                <c:pt idx="70">
                  <c:v>cntorg</c:v>
                </c:pt>
                <c:pt idx="71">
                  <c:v>cntper</c:v>
                </c:pt>
                <c:pt idx="72">
                  <c:v>cntorg</c:v>
                </c:pt>
                <c:pt idx="73">
                  <c:v>cntper</c:v>
                </c:pt>
                <c:pt idx="74">
                  <c:v>cntpos</c:v>
                </c:pt>
                <c:pt idx="75">
                  <c:v>cntvoice</c:v>
                </c:pt>
                <c:pt idx="76">
                  <c:v>hours</c:v>
                </c:pt>
                <c:pt idx="77">
                  <c:v>resdesc</c:v>
                </c:pt>
                <c:pt idx="78">
                  <c:v>filedec</c:v>
                </c:pt>
                <c:pt idx="79">
                  <c:v>formcont</c:v>
                </c:pt>
                <c:pt idx="80">
                  <c:v>formname</c:v>
                </c:pt>
                <c:pt idx="81">
                  <c:v>formvern</c:v>
                </c:pt>
                <c:pt idx="82">
                  <c:v>transize</c:v>
                </c:pt>
                <c:pt idx="83">
                  <c:v>accinstr</c:v>
                </c:pt>
                <c:pt idx="84">
                  <c:v>computer</c:v>
                </c:pt>
                <c:pt idx="85">
                  <c:v>networkr</c:v>
                </c:pt>
                <c:pt idx="86">
                  <c:v>oncomp</c:v>
                </c:pt>
                <c:pt idx="87">
                  <c:v>fees</c:v>
                </c:pt>
                <c:pt idx="88">
                  <c:v>ordering</c:v>
                </c:pt>
                <c:pt idx="89">
                  <c:v>techpreq</c:v>
                </c:pt>
                <c:pt idx="90">
                  <c:v>attrdef</c:v>
                </c:pt>
                <c:pt idx="91">
                  <c:v>attrdefs</c:v>
                </c:pt>
                <c:pt idx="92">
                  <c:v>codesetn</c:v>
                </c:pt>
                <c:pt idx="93">
                  <c:v>codesets</c:v>
                </c:pt>
                <c:pt idx="94">
                  <c:v>edomv</c:v>
                </c:pt>
                <c:pt idx="95">
                  <c:v>edomvd</c:v>
                </c:pt>
                <c:pt idx="96">
                  <c:v>edomvds</c:v>
                </c:pt>
                <c:pt idx="97">
                  <c:v>attrunit</c:v>
                </c:pt>
                <c:pt idx="98">
                  <c:v>rdommax</c:v>
                </c:pt>
                <c:pt idx="99">
                  <c:v>rdommin</c:v>
                </c:pt>
                <c:pt idx="100">
                  <c:v>udom</c:v>
                </c:pt>
                <c:pt idx="101">
                  <c:v>attrlabl</c:v>
                </c:pt>
                <c:pt idx="102">
                  <c:v>enttypd</c:v>
                </c:pt>
                <c:pt idx="103">
                  <c:v>enttypds</c:v>
                </c:pt>
                <c:pt idx="104">
                  <c:v>enttypl</c:v>
                </c:pt>
                <c:pt idx="105">
                  <c:v>eadetcit</c:v>
                </c:pt>
                <c:pt idx="106">
                  <c:v>eaover</c:v>
                </c:pt>
                <c:pt idx="107">
                  <c:v>accconst</c:v>
                </c:pt>
                <c:pt idx="108">
                  <c:v>browsed</c:v>
                </c:pt>
                <c:pt idx="109">
                  <c:v>browsen</c:v>
                </c:pt>
                <c:pt idx="110">
                  <c:v>browset</c:v>
                </c:pt>
                <c:pt idx="111">
                  <c:v>alt_onlink</c:v>
                </c:pt>
                <c:pt idx="112">
                  <c:v>edition</c:v>
                </c:pt>
                <c:pt idx="113">
                  <c:v>geoform</c:v>
                </c:pt>
                <c:pt idx="114">
                  <c:v>edition</c:v>
                </c:pt>
                <c:pt idx="115">
                  <c:v>geoform</c:v>
                </c:pt>
                <c:pt idx="116">
                  <c:v>onlink</c:v>
                </c:pt>
                <c:pt idx="117">
                  <c:v>origin</c:v>
                </c:pt>
                <c:pt idx="118">
                  <c:v>othercit</c:v>
                </c:pt>
                <c:pt idx="119">
                  <c:v>pubdate</c:v>
                </c:pt>
                <c:pt idx="120">
                  <c:v>publish</c:v>
                </c:pt>
                <c:pt idx="121">
                  <c:v>pubplace</c:v>
                </c:pt>
                <c:pt idx="122">
                  <c:v>title</c:v>
                </c:pt>
                <c:pt idx="123">
                  <c:v>onlink</c:v>
                </c:pt>
                <c:pt idx="124">
                  <c:v>origin</c:v>
                </c:pt>
                <c:pt idx="125">
                  <c:v>othercit</c:v>
                </c:pt>
                <c:pt idx="126">
                  <c:v>pubdate</c:v>
                </c:pt>
                <c:pt idx="127">
                  <c:v>publish</c:v>
                </c:pt>
                <c:pt idx="128">
                  <c:v>pubplace</c:v>
                </c:pt>
                <c:pt idx="129">
                  <c:v>pubtime</c:v>
                </c:pt>
                <c:pt idx="130">
                  <c:v>issue</c:v>
                </c:pt>
                <c:pt idx="131">
                  <c:v>sername</c:v>
                </c:pt>
                <c:pt idx="132">
                  <c:v>title</c:v>
                </c:pt>
                <c:pt idx="133">
                  <c:v>edition</c:v>
                </c:pt>
                <c:pt idx="134">
                  <c:v>geoform</c:v>
                </c:pt>
                <c:pt idx="135">
                  <c:v>onlink</c:v>
                </c:pt>
                <c:pt idx="136">
                  <c:v>origin</c:v>
                </c:pt>
                <c:pt idx="137">
                  <c:v>othercit</c:v>
                </c:pt>
                <c:pt idx="138">
                  <c:v>pubdate</c:v>
                </c:pt>
                <c:pt idx="139">
                  <c:v>publish</c:v>
                </c:pt>
                <c:pt idx="140">
                  <c:v>pubplace</c:v>
                </c:pt>
                <c:pt idx="141">
                  <c:v>issue</c:v>
                </c:pt>
                <c:pt idx="142">
                  <c:v>sername</c:v>
                </c:pt>
                <c:pt idx="143">
                  <c:v>title</c:v>
                </c:pt>
                <c:pt idx="144">
                  <c:v>datacred</c:v>
                </c:pt>
                <c:pt idx="145">
                  <c:v>datsetid</c:v>
                </c:pt>
                <c:pt idx="146">
                  <c:v>abstract</c:v>
                </c:pt>
                <c:pt idx="147">
                  <c:v>purpose</c:v>
                </c:pt>
                <c:pt idx="148">
                  <c:v>supplinf</c:v>
                </c:pt>
                <c:pt idx="149">
                  <c:v>placekey</c:v>
                </c:pt>
                <c:pt idx="150">
                  <c:v>placekt</c:v>
                </c:pt>
                <c:pt idx="151">
                  <c:v>stratkey</c:v>
                </c:pt>
                <c:pt idx="152">
                  <c:v>stratkt</c:v>
                </c:pt>
                <c:pt idx="153">
                  <c:v>tempkey</c:v>
                </c:pt>
                <c:pt idx="154">
                  <c:v>tempkt</c:v>
                </c:pt>
                <c:pt idx="155">
                  <c:v>themekey</c:v>
                </c:pt>
                <c:pt idx="156">
                  <c:v>themekt</c:v>
                </c:pt>
                <c:pt idx="157">
                  <c:v>native</c:v>
                </c:pt>
                <c:pt idx="158">
                  <c:v>address</c:v>
                </c:pt>
                <c:pt idx="159">
                  <c:v>addrtype</c:v>
                </c:pt>
                <c:pt idx="160">
                  <c:v>city</c:v>
                </c:pt>
                <c:pt idx="161">
                  <c:v>country</c:v>
                </c:pt>
                <c:pt idx="162">
                  <c:v>postal</c:v>
                </c:pt>
                <c:pt idx="163">
                  <c:v>state</c:v>
                </c:pt>
                <c:pt idx="164">
                  <c:v>cntemail</c:v>
                </c:pt>
                <c:pt idx="165">
                  <c:v>cntfax</c:v>
                </c:pt>
                <c:pt idx="166">
                  <c:v>cntinst</c:v>
                </c:pt>
                <c:pt idx="167">
                  <c:v>cntorg</c:v>
                </c:pt>
                <c:pt idx="168">
                  <c:v>cntper</c:v>
                </c:pt>
                <c:pt idx="169">
                  <c:v>cntorg</c:v>
                </c:pt>
                <c:pt idx="170">
                  <c:v>cntper</c:v>
                </c:pt>
                <c:pt idx="171">
                  <c:v>cntpos</c:v>
                </c:pt>
                <c:pt idx="172">
                  <c:v>cnttdd</c:v>
                </c:pt>
                <c:pt idx="173">
                  <c:v>cntvoice</c:v>
                </c:pt>
                <c:pt idx="174">
                  <c:v>hours</c:v>
                </c:pt>
                <c:pt idx="175">
                  <c:v>secclass</c:v>
                </c:pt>
                <c:pt idx="176">
                  <c:v>sechandl</c:v>
                </c:pt>
                <c:pt idx="177">
                  <c:v>secsys</c:v>
                </c:pt>
                <c:pt idx="178">
                  <c:v>eastbc</c:v>
                </c:pt>
                <c:pt idx="179">
                  <c:v>northbc</c:v>
                </c:pt>
                <c:pt idx="180">
                  <c:v>southbc</c:v>
                </c:pt>
                <c:pt idx="181">
                  <c:v>westbc</c:v>
                </c:pt>
                <c:pt idx="182">
                  <c:v>descgeog</c:v>
                </c:pt>
                <c:pt idx="183">
                  <c:v>gring</c:v>
                </c:pt>
                <c:pt idx="184">
                  <c:v>progress</c:v>
                </c:pt>
                <c:pt idx="185">
                  <c:v>Progress-Complete</c:v>
                </c:pt>
                <c:pt idx="186">
                  <c:v>Progress-In work</c:v>
                </c:pt>
                <c:pt idx="187">
                  <c:v>taxonkt</c:v>
                </c:pt>
                <c:pt idx="188">
                  <c:v>common</c:v>
                </c:pt>
                <c:pt idx="189">
                  <c:v>taxonrn</c:v>
                </c:pt>
                <c:pt idx="190">
                  <c:v>taxonrv</c:v>
                </c:pt>
                <c:pt idx="191">
                  <c:v>taxonrn</c:v>
                </c:pt>
                <c:pt idx="192">
                  <c:v>taxonrv</c:v>
                </c:pt>
                <c:pt idx="193">
                  <c:v>taxonrn</c:v>
                </c:pt>
                <c:pt idx="194">
                  <c:v>taxonrv</c:v>
                </c:pt>
                <c:pt idx="195">
                  <c:v>taxonrn</c:v>
                </c:pt>
                <c:pt idx="196">
                  <c:v>taxonrv</c:v>
                </c:pt>
                <c:pt idx="197">
                  <c:v>taxonrn</c:v>
                </c:pt>
                <c:pt idx="198">
                  <c:v>taxonrv</c:v>
                </c:pt>
                <c:pt idx="199">
                  <c:v>geoform</c:v>
                </c:pt>
                <c:pt idx="200">
                  <c:v>origin</c:v>
                </c:pt>
                <c:pt idx="201">
                  <c:v>pubdate</c:v>
                </c:pt>
                <c:pt idx="202">
                  <c:v>publish</c:v>
                </c:pt>
                <c:pt idx="203">
                  <c:v>pubplace</c:v>
                </c:pt>
                <c:pt idx="204">
                  <c:v>title</c:v>
                </c:pt>
                <c:pt idx="205">
                  <c:v>taxonpro</c:v>
                </c:pt>
                <c:pt idx="206">
                  <c:v>current</c:v>
                </c:pt>
                <c:pt idx="207">
                  <c:v>caldate</c:v>
                </c:pt>
                <c:pt idx="208">
                  <c:v>begdate</c:v>
                </c:pt>
                <c:pt idx="209">
                  <c:v>begtime</c:v>
                </c:pt>
                <c:pt idx="210">
                  <c:v>enddate</c:v>
                </c:pt>
                <c:pt idx="211">
                  <c:v>endtime</c:v>
                </c:pt>
                <c:pt idx="212">
                  <c:v>caldate</c:v>
                </c:pt>
                <c:pt idx="213">
                  <c:v>time</c:v>
                </c:pt>
                <c:pt idx="214">
                  <c:v>onlink</c:v>
                </c:pt>
                <c:pt idx="215">
                  <c:v>toolinst</c:v>
                </c:pt>
                <c:pt idx="216">
                  <c:v>tooldesc</c:v>
                </c:pt>
                <c:pt idx="217">
                  <c:v>useconst</c:v>
                </c:pt>
                <c:pt idx="218">
                  <c:v>Local-Control-Number</c:v>
                </c:pt>
                <c:pt idx="219">
                  <c:v>metac</c:v>
                </c:pt>
                <c:pt idx="220">
                  <c:v>address</c:v>
                </c:pt>
                <c:pt idx="221">
                  <c:v>addrtype</c:v>
                </c:pt>
                <c:pt idx="222">
                  <c:v>city</c:v>
                </c:pt>
                <c:pt idx="223">
                  <c:v>country</c:v>
                </c:pt>
                <c:pt idx="224">
                  <c:v>postal</c:v>
                </c:pt>
                <c:pt idx="225">
                  <c:v>state</c:v>
                </c:pt>
                <c:pt idx="226">
                  <c:v>cntemail</c:v>
                </c:pt>
                <c:pt idx="227">
                  <c:v>cntfax</c:v>
                </c:pt>
                <c:pt idx="228">
                  <c:v>cntorg</c:v>
                </c:pt>
                <c:pt idx="229">
                  <c:v>cntper</c:v>
                </c:pt>
                <c:pt idx="230">
                  <c:v>cntorg</c:v>
                </c:pt>
                <c:pt idx="231">
                  <c:v>cntper</c:v>
                </c:pt>
                <c:pt idx="232">
                  <c:v>cntpos</c:v>
                </c:pt>
                <c:pt idx="233">
                  <c:v>cntvoice</c:v>
                </c:pt>
                <c:pt idx="234">
                  <c:v>hours</c:v>
                </c:pt>
                <c:pt idx="235">
                  <c:v>metd</c:v>
                </c:pt>
                <c:pt idx="236">
                  <c:v>metprof</c:v>
                </c:pt>
                <c:pt idx="237">
                  <c:v>onlink</c:v>
                </c:pt>
                <c:pt idx="238">
                  <c:v>metrd</c:v>
                </c:pt>
                <c:pt idx="239">
                  <c:v>metstdn</c:v>
                </c:pt>
                <c:pt idx="240">
                  <c:v>metstdv</c:v>
                </c:pt>
                <c:pt idx="241">
                  <c:v>mettc</c:v>
                </c:pt>
                <c:pt idx="242">
                  <c:v>metuc</c:v>
                </c:pt>
                <c:pt idx="243">
                  <c:v>Source</c:v>
                </c:pt>
                <c:pt idx="244">
                  <c:v>direct</c:v>
                </c:pt>
                <c:pt idx="245">
                  <c:v>indspref</c:v>
                </c:pt>
                <c:pt idx="246">
                  <c:v>ptvctcnt</c:v>
                </c:pt>
                <c:pt idx="247">
                  <c:v>sdtstype</c:v>
                </c:pt>
                <c:pt idx="248">
                  <c:v>colcount</c:v>
                </c:pt>
                <c:pt idx="249">
                  <c:v>cvaltype</c:v>
                </c:pt>
                <c:pt idx="250">
                  <c:v>rasttype</c:v>
                </c:pt>
                <c:pt idx="251">
                  <c:v>rowcount</c:v>
                </c:pt>
                <c:pt idx="252">
                  <c:v>denflat</c:v>
                </c:pt>
                <c:pt idx="253">
                  <c:v>ellips</c:v>
                </c:pt>
                <c:pt idx="254">
                  <c:v>horizdn</c:v>
                </c:pt>
                <c:pt idx="255">
                  <c:v>semiaxis</c:v>
                </c:pt>
                <c:pt idx="256">
                  <c:v>geogunit</c:v>
                </c:pt>
                <c:pt idx="257">
                  <c:v>latres</c:v>
                </c:pt>
                <c:pt idx="258">
                  <c:v>longres</c:v>
                </c:pt>
                <c:pt idx="259">
                  <c:v>gridsysn</c:v>
                </c:pt>
                <c:pt idx="260">
                  <c:v>feast</c:v>
                </c:pt>
                <c:pt idx="261">
                  <c:v>fnorth</c:v>
                </c:pt>
                <c:pt idx="262">
                  <c:v>latprjo</c:v>
                </c:pt>
                <c:pt idx="263">
                  <c:v>longcm</c:v>
                </c:pt>
                <c:pt idx="264">
                  <c:v>sfctrmer</c:v>
                </c:pt>
                <c:pt idx="265">
                  <c:v>utmzone</c:v>
                </c:pt>
                <c:pt idx="266">
                  <c:v>feast</c:v>
                </c:pt>
                <c:pt idx="267">
                  <c:v>fnorth</c:v>
                </c:pt>
                <c:pt idx="268">
                  <c:v>latprjo</c:v>
                </c:pt>
                <c:pt idx="269">
                  <c:v>longcm</c:v>
                </c:pt>
                <c:pt idx="270">
                  <c:v>stdparll</c:v>
                </c:pt>
                <c:pt idx="271">
                  <c:v>mapprojn</c:v>
                </c:pt>
                <c:pt idx="272">
                  <c:v>absres</c:v>
                </c:pt>
                <c:pt idx="273">
                  <c:v>ordres</c:v>
                </c:pt>
                <c:pt idx="274">
                  <c:v>plance</c:v>
                </c:pt>
                <c:pt idx="275">
                  <c:v>plandu</c:v>
                </c:pt>
                <c:pt idx="276">
                  <c:v>altdatum</c:v>
                </c:pt>
                <c:pt idx="277">
                  <c:v>altenc</c:v>
                </c:pt>
                <c:pt idx="278">
                  <c:v>altres</c:v>
                </c:pt>
                <c:pt idx="279">
                  <c:v>altunits</c:v>
                </c:pt>
              </c:strCache>
            </c:strRef>
          </c:cat>
          <c:val>
            <c:numRef>
              <c:f>Summary!$N$7:$N$288</c:f>
              <c:numCache>
                <c:formatCode>General</c:formatCode>
                <c:ptCount val="282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1.0</c:v>
                </c:pt>
                <c:pt idx="69">
                  <c:v>1.0</c:v>
                </c:pt>
                <c:pt idx="70">
                  <c:v>0.0</c:v>
                </c:pt>
                <c:pt idx="71">
                  <c:v>0.0</c:v>
                </c:pt>
                <c:pt idx="72">
                  <c:v>1.0</c:v>
                </c:pt>
                <c:pt idx="73">
                  <c:v>1.0</c:v>
                </c:pt>
                <c:pt idx="74">
                  <c:v>0.0</c:v>
                </c:pt>
                <c:pt idx="75">
                  <c:v>1.0</c:v>
                </c:pt>
                <c:pt idx="76">
                  <c:v>0.0</c:v>
                </c:pt>
                <c:pt idx="77">
                  <c:v>1.0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1.0</c:v>
                </c:pt>
                <c:pt idx="84">
                  <c:v>1.0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1.0</c:v>
                </c:pt>
                <c:pt idx="112">
                  <c:v>0.0</c:v>
                </c:pt>
                <c:pt idx="113">
                  <c:v>1.0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3.0</c:v>
                </c:pt>
                <c:pt idx="124">
                  <c:v>2.89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1.0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1.0</c:v>
                </c:pt>
                <c:pt idx="147">
                  <c:v>0.0</c:v>
                </c:pt>
                <c:pt idx="148">
                  <c:v>0.0</c:v>
                </c:pt>
                <c:pt idx="149">
                  <c:v>0.96</c:v>
                </c:pt>
                <c:pt idx="150">
                  <c:v>1.0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7.819999999999999</c:v>
                </c:pt>
                <c:pt idx="156">
                  <c:v>4.0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1.0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0.96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1.0</c:v>
                </c:pt>
                <c:pt idx="179">
                  <c:v>1.0</c:v>
                </c:pt>
                <c:pt idx="180">
                  <c:v>1.0</c:v>
                </c:pt>
                <c:pt idx="181">
                  <c:v>1.0</c:v>
                </c:pt>
                <c:pt idx="182">
                  <c:v>0.0</c:v>
                </c:pt>
                <c:pt idx="183">
                  <c:v>0.0</c:v>
                </c:pt>
                <c:pt idx="184">
                  <c:v>1.0</c:v>
                </c:pt>
                <c:pt idx="185">
                  <c:v>1.0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1.0</c:v>
                </c:pt>
                <c:pt idx="209">
                  <c:v>0.0</c:v>
                </c:pt>
                <c:pt idx="210">
                  <c:v>1.0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0.0</c:v>
                </c:pt>
                <c:pt idx="218">
                  <c:v>0.93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0.0</c:v>
                </c:pt>
                <c:pt idx="226">
                  <c:v>1.0</c:v>
                </c:pt>
                <c:pt idx="227">
                  <c:v>0.0</c:v>
                </c:pt>
                <c:pt idx="228">
                  <c:v>0.0</c:v>
                </c:pt>
                <c:pt idx="229">
                  <c:v>1.0</c:v>
                </c:pt>
                <c:pt idx="230">
                  <c:v>0.0</c:v>
                </c:pt>
                <c:pt idx="231">
                  <c:v>1.0</c:v>
                </c:pt>
                <c:pt idx="232">
                  <c:v>0.0</c:v>
                </c:pt>
                <c:pt idx="233">
                  <c:v>1.0</c:v>
                </c:pt>
                <c:pt idx="234">
                  <c:v>0.0</c:v>
                </c:pt>
                <c:pt idx="235">
                  <c:v>1.0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1.0</c:v>
                </c:pt>
                <c:pt idx="240">
                  <c:v>0.0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0.0</c:v>
                </c:pt>
                <c:pt idx="250">
                  <c:v>0.0</c:v>
                </c:pt>
                <c:pt idx="251">
                  <c:v>0.0</c:v>
                </c:pt>
                <c:pt idx="252">
                  <c:v>0.0</c:v>
                </c:pt>
                <c:pt idx="253">
                  <c:v>0.0</c:v>
                </c:pt>
                <c:pt idx="254">
                  <c:v>0.0</c:v>
                </c:pt>
                <c:pt idx="255">
                  <c:v>0.0</c:v>
                </c:pt>
                <c:pt idx="256">
                  <c:v>0.0</c:v>
                </c:pt>
                <c:pt idx="257">
                  <c:v>0.0</c:v>
                </c:pt>
                <c:pt idx="258">
                  <c:v>0.0</c:v>
                </c:pt>
                <c:pt idx="259">
                  <c:v>0.0</c:v>
                </c:pt>
                <c:pt idx="260">
                  <c:v>0.0</c:v>
                </c:pt>
                <c:pt idx="261">
                  <c:v>0.0</c:v>
                </c:pt>
                <c:pt idx="262">
                  <c:v>0.0</c:v>
                </c:pt>
                <c:pt idx="263">
                  <c:v>0.0</c:v>
                </c:pt>
                <c:pt idx="264">
                  <c:v>0.0</c:v>
                </c:pt>
                <c:pt idx="265">
                  <c:v>0.0</c:v>
                </c:pt>
                <c:pt idx="266">
                  <c:v>0.0</c:v>
                </c:pt>
                <c:pt idx="267">
                  <c:v>0.0</c:v>
                </c:pt>
                <c:pt idx="268">
                  <c:v>0.0</c:v>
                </c:pt>
                <c:pt idx="269">
                  <c:v>0.0</c:v>
                </c:pt>
                <c:pt idx="270">
                  <c:v>0.0</c:v>
                </c:pt>
                <c:pt idx="271">
                  <c:v>0.0</c:v>
                </c:pt>
                <c:pt idx="272">
                  <c:v>0.0</c:v>
                </c:pt>
                <c:pt idx="273">
                  <c:v>0.0</c:v>
                </c:pt>
                <c:pt idx="274">
                  <c:v>0.0</c:v>
                </c:pt>
                <c:pt idx="275">
                  <c:v>0.0</c:v>
                </c:pt>
                <c:pt idx="276">
                  <c:v>0.0</c:v>
                </c:pt>
                <c:pt idx="277">
                  <c:v>0.0</c:v>
                </c:pt>
                <c:pt idx="278">
                  <c:v>0.0</c:v>
                </c:pt>
                <c:pt idx="27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1854856"/>
        <c:axId val="-2121851912"/>
      </c:barChart>
      <c:catAx>
        <c:axId val="-2121854856"/>
        <c:scaling>
          <c:orientation val="minMax"/>
        </c:scaling>
        <c:delete val="0"/>
        <c:axPos val="b"/>
        <c:majorTickMark val="out"/>
        <c:minorTickMark val="none"/>
        <c:tickLblPos val="none"/>
        <c:crossAx val="-2121851912"/>
        <c:crosses val="autoZero"/>
        <c:auto val="1"/>
        <c:lblAlgn val="ctr"/>
        <c:lblOffset val="100"/>
        <c:noMultiLvlLbl val="0"/>
      </c:catAx>
      <c:valAx>
        <c:axId val="-2121851912"/>
        <c:scaling>
          <c:orientation val="minMax"/>
          <c:max val="11.0"/>
          <c:min val="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1854856"/>
        <c:crosses val="autoZero"/>
        <c:crossBetween val="between"/>
        <c:majorUnit val="1.0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  <c:txPr>
        <a:bodyPr/>
        <a:lstStyle/>
        <a:p>
          <a:pPr>
            <a:defRPr sz="3200" b="0"/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Summary!$O$6</c:f>
              <c:strCache>
                <c:ptCount val="1"/>
                <c:pt idx="0">
                  <c:v>SEAD</c:v>
                </c:pt>
              </c:strCache>
            </c:strRef>
          </c:tx>
          <c:invertIfNegative val="0"/>
          <c:cat>
            <c:strRef>
              <c:f>Summary!$J$7:$J$287</c:f>
              <c:strCache>
                <c:ptCount val="280"/>
                <c:pt idx="0">
                  <c:v>@xsi:noNamespaceSchemaLocation</c:v>
                </c:pt>
                <c:pt idx="1">
                  <c:v>attraccr</c:v>
                </c:pt>
                <c:pt idx="2">
                  <c:v>attracce</c:v>
                </c:pt>
                <c:pt idx="3">
                  <c:v>attraccv</c:v>
                </c:pt>
                <c:pt idx="4">
                  <c:v>cloud</c:v>
                </c:pt>
                <c:pt idx="5">
                  <c:v>complete</c:v>
                </c:pt>
                <c:pt idx="6">
                  <c:v>methdesc</c:v>
                </c:pt>
                <c:pt idx="7">
                  <c:v>methkey</c:v>
                </c:pt>
                <c:pt idx="8">
                  <c:v>methkt</c:v>
                </c:pt>
                <c:pt idx="9">
                  <c:v>methtype</c:v>
                </c:pt>
                <c:pt idx="10">
                  <c:v>address</c:v>
                </c:pt>
                <c:pt idx="11">
                  <c:v>addrtype</c:v>
                </c:pt>
                <c:pt idx="12">
                  <c:v>city</c:v>
                </c:pt>
                <c:pt idx="13">
                  <c:v>country</c:v>
                </c:pt>
                <c:pt idx="14">
                  <c:v>postal</c:v>
                </c:pt>
                <c:pt idx="15">
                  <c:v>state</c:v>
                </c:pt>
                <c:pt idx="16">
                  <c:v>cntemail</c:v>
                </c:pt>
                <c:pt idx="17">
                  <c:v>cntfax</c:v>
                </c:pt>
                <c:pt idx="18">
                  <c:v>cntinst</c:v>
                </c:pt>
                <c:pt idx="19">
                  <c:v>cntorg</c:v>
                </c:pt>
                <c:pt idx="20">
                  <c:v>cntper</c:v>
                </c:pt>
                <c:pt idx="21">
                  <c:v>cntorg</c:v>
                </c:pt>
                <c:pt idx="22">
                  <c:v>cntper</c:v>
                </c:pt>
                <c:pt idx="23">
                  <c:v>cntpos</c:v>
                </c:pt>
                <c:pt idx="24">
                  <c:v>cnttdd</c:v>
                </c:pt>
                <c:pt idx="25">
                  <c:v>cntvoice</c:v>
                </c:pt>
                <c:pt idx="26">
                  <c:v>hours</c:v>
                </c:pt>
                <c:pt idx="27">
                  <c:v>procdate</c:v>
                </c:pt>
                <c:pt idx="28">
                  <c:v>procdesc</c:v>
                </c:pt>
                <c:pt idx="29">
                  <c:v>proctime</c:v>
                </c:pt>
                <c:pt idx="30">
                  <c:v>srcprod</c:v>
                </c:pt>
                <c:pt idx="31">
                  <c:v>srcused</c:v>
                </c:pt>
                <c:pt idx="32">
                  <c:v>edition</c:v>
                </c:pt>
                <c:pt idx="33">
                  <c:v>geoform</c:v>
                </c:pt>
                <c:pt idx="34">
                  <c:v>onlink</c:v>
                </c:pt>
                <c:pt idx="35">
                  <c:v>origin</c:v>
                </c:pt>
                <c:pt idx="36">
                  <c:v>othercit</c:v>
                </c:pt>
                <c:pt idx="37">
                  <c:v>pubdate</c:v>
                </c:pt>
                <c:pt idx="38">
                  <c:v>publish</c:v>
                </c:pt>
                <c:pt idx="39">
                  <c:v>pubplace</c:v>
                </c:pt>
                <c:pt idx="40">
                  <c:v>pubtime</c:v>
                </c:pt>
                <c:pt idx="41">
                  <c:v>issue</c:v>
                </c:pt>
                <c:pt idx="42">
                  <c:v>sername</c:v>
                </c:pt>
                <c:pt idx="43">
                  <c:v>title</c:v>
                </c:pt>
                <c:pt idx="44">
                  <c:v>srccitea</c:v>
                </c:pt>
                <c:pt idx="45">
                  <c:v>srccontr</c:v>
                </c:pt>
                <c:pt idx="46">
                  <c:v>srcscale</c:v>
                </c:pt>
                <c:pt idx="47">
                  <c:v>srccurr</c:v>
                </c:pt>
                <c:pt idx="48">
                  <c:v>caldate</c:v>
                </c:pt>
                <c:pt idx="49">
                  <c:v>begdate</c:v>
                </c:pt>
                <c:pt idx="50">
                  <c:v>enddate</c:v>
                </c:pt>
                <c:pt idx="51">
                  <c:v>caldate</c:v>
                </c:pt>
                <c:pt idx="52">
                  <c:v>typesrc</c:v>
                </c:pt>
                <c:pt idx="53">
                  <c:v>logic</c:v>
                </c:pt>
                <c:pt idx="54">
                  <c:v>horizpar</c:v>
                </c:pt>
                <c:pt idx="55">
                  <c:v>horizpae</c:v>
                </c:pt>
                <c:pt idx="56">
                  <c:v>horizpav</c:v>
                </c:pt>
                <c:pt idx="57">
                  <c:v>vertacce</c:v>
                </c:pt>
                <c:pt idx="58">
                  <c:v>vertaccv</c:v>
                </c:pt>
                <c:pt idx="59">
                  <c:v>vertaccr</c:v>
                </c:pt>
                <c:pt idx="60">
                  <c:v>custom</c:v>
                </c:pt>
                <c:pt idx="61">
                  <c:v>distliab</c:v>
                </c:pt>
                <c:pt idx="62">
                  <c:v>address</c:v>
                </c:pt>
                <c:pt idx="63">
                  <c:v>addrtype</c:v>
                </c:pt>
                <c:pt idx="64">
                  <c:v>city</c:v>
                </c:pt>
                <c:pt idx="65">
                  <c:v>country</c:v>
                </c:pt>
                <c:pt idx="66">
                  <c:v>postal</c:v>
                </c:pt>
                <c:pt idx="67">
                  <c:v>state</c:v>
                </c:pt>
                <c:pt idx="68">
                  <c:v>cntemail</c:v>
                </c:pt>
                <c:pt idx="69">
                  <c:v>cntfax</c:v>
                </c:pt>
                <c:pt idx="70">
                  <c:v>cntorg</c:v>
                </c:pt>
                <c:pt idx="71">
                  <c:v>cntper</c:v>
                </c:pt>
                <c:pt idx="72">
                  <c:v>cntorg</c:v>
                </c:pt>
                <c:pt idx="73">
                  <c:v>cntper</c:v>
                </c:pt>
                <c:pt idx="74">
                  <c:v>cntpos</c:v>
                </c:pt>
                <c:pt idx="75">
                  <c:v>cntvoice</c:v>
                </c:pt>
                <c:pt idx="76">
                  <c:v>hours</c:v>
                </c:pt>
                <c:pt idx="77">
                  <c:v>resdesc</c:v>
                </c:pt>
                <c:pt idx="78">
                  <c:v>filedec</c:v>
                </c:pt>
                <c:pt idx="79">
                  <c:v>formcont</c:v>
                </c:pt>
                <c:pt idx="80">
                  <c:v>formname</c:v>
                </c:pt>
                <c:pt idx="81">
                  <c:v>formvern</c:v>
                </c:pt>
                <c:pt idx="82">
                  <c:v>transize</c:v>
                </c:pt>
                <c:pt idx="83">
                  <c:v>accinstr</c:v>
                </c:pt>
                <c:pt idx="84">
                  <c:v>computer</c:v>
                </c:pt>
                <c:pt idx="85">
                  <c:v>networkr</c:v>
                </c:pt>
                <c:pt idx="86">
                  <c:v>oncomp</c:v>
                </c:pt>
                <c:pt idx="87">
                  <c:v>fees</c:v>
                </c:pt>
                <c:pt idx="88">
                  <c:v>ordering</c:v>
                </c:pt>
                <c:pt idx="89">
                  <c:v>techpreq</c:v>
                </c:pt>
                <c:pt idx="90">
                  <c:v>attrdef</c:v>
                </c:pt>
                <c:pt idx="91">
                  <c:v>attrdefs</c:v>
                </c:pt>
                <c:pt idx="92">
                  <c:v>codesetn</c:v>
                </c:pt>
                <c:pt idx="93">
                  <c:v>codesets</c:v>
                </c:pt>
                <c:pt idx="94">
                  <c:v>edomv</c:v>
                </c:pt>
                <c:pt idx="95">
                  <c:v>edomvd</c:v>
                </c:pt>
                <c:pt idx="96">
                  <c:v>edomvds</c:v>
                </c:pt>
                <c:pt idx="97">
                  <c:v>attrunit</c:v>
                </c:pt>
                <c:pt idx="98">
                  <c:v>rdommax</c:v>
                </c:pt>
                <c:pt idx="99">
                  <c:v>rdommin</c:v>
                </c:pt>
                <c:pt idx="100">
                  <c:v>udom</c:v>
                </c:pt>
                <c:pt idx="101">
                  <c:v>attrlabl</c:v>
                </c:pt>
                <c:pt idx="102">
                  <c:v>enttypd</c:v>
                </c:pt>
                <c:pt idx="103">
                  <c:v>enttypds</c:v>
                </c:pt>
                <c:pt idx="104">
                  <c:v>enttypl</c:v>
                </c:pt>
                <c:pt idx="105">
                  <c:v>eadetcit</c:v>
                </c:pt>
                <c:pt idx="106">
                  <c:v>eaover</c:v>
                </c:pt>
                <c:pt idx="107">
                  <c:v>accconst</c:v>
                </c:pt>
                <c:pt idx="108">
                  <c:v>browsed</c:v>
                </c:pt>
                <c:pt idx="109">
                  <c:v>browsen</c:v>
                </c:pt>
                <c:pt idx="110">
                  <c:v>browset</c:v>
                </c:pt>
                <c:pt idx="111">
                  <c:v>alt_onlink</c:v>
                </c:pt>
                <c:pt idx="112">
                  <c:v>edition</c:v>
                </c:pt>
                <c:pt idx="113">
                  <c:v>geoform</c:v>
                </c:pt>
                <c:pt idx="114">
                  <c:v>edition</c:v>
                </c:pt>
                <c:pt idx="115">
                  <c:v>geoform</c:v>
                </c:pt>
                <c:pt idx="116">
                  <c:v>onlink</c:v>
                </c:pt>
                <c:pt idx="117">
                  <c:v>origin</c:v>
                </c:pt>
                <c:pt idx="118">
                  <c:v>othercit</c:v>
                </c:pt>
                <c:pt idx="119">
                  <c:v>pubdate</c:v>
                </c:pt>
                <c:pt idx="120">
                  <c:v>publish</c:v>
                </c:pt>
                <c:pt idx="121">
                  <c:v>pubplace</c:v>
                </c:pt>
                <c:pt idx="122">
                  <c:v>title</c:v>
                </c:pt>
                <c:pt idx="123">
                  <c:v>onlink</c:v>
                </c:pt>
                <c:pt idx="124">
                  <c:v>origin</c:v>
                </c:pt>
                <c:pt idx="125">
                  <c:v>othercit</c:v>
                </c:pt>
                <c:pt idx="126">
                  <c:v>pubdate</c:v>
                </c:pt>
                <c:pt idx="127">
                  <c:v>publish</c:v>
                </c:pt>
                <c:pt idx="128">
                  <c:v>pubplace</c:v>
                </c:pt>
                <c:pt idx="129">
                  <c:v>pubtime</c:v>
                </c:pt>
                <c:pt idx="130">
                  <c:v>issue</c:v>
                </c:pt>
                <c:pt idx="131">
                  <c:v>sername</c:v>
                </c:pt>
                <c:pt idx="132">
                  <c:v>title</c:v>
                </c:pt>
                <c:pt idx="133">
                  <c:v>edition</c:v>
                </c:pt>
                <c:pt idx="134">
                  <c:v>geoform</c:v>
                </c:pt>
                <c:pt idx="135">
                  <c:v>onlink</c:v>
                </c:pt>
                <c:pt idx="136">
                  <c:v>origin</c:v>
                </c:pt>
                <c:pt idx="137">
                  <c:v>othercit</c:v>
                </c:pt>
                <c:pt idx="138">
                  <c:v>pubdate</c:v>
                </c:pt>
                <c:pt idx="139">
                  <c:v>publish</c:v>
                </c:pt>
                <c:pt idx="140">
                  <c:v>pubplace</c:v>
                </c:pt>
                <c:pt idx="141">
                  <c:v>issue</c:v>
                </c:pt>
                <c:pt idx="142">
                  <c:v>sername</c:v>
                </c:pt>
                <c:pt idx="143">
                  <c:v>title</c:v>
                </c:pt>
                <c:pt idx="144">
                  <c:v>datacred</c:v>
                </c:pt>
                <c:pt idx="145">
                  <c:v>datsetid</c:v>
                </c:pt>
                <c:pt idx="146">
                  <c:v>abstract</c:v>
                </c:pt>
                <c:pt idx="147">
                  <c:v>purpose</c:v>
                </c:pt>
                <c:pt idx="148">
                  <c:v>supplinf</c:v>
                </c:pt>
                <c:pt idx="149">
                  <c:v>placekey</c:v>
                </c:pt>
                <c:pt idx="150">
                  <c:v>placekt</c:v>
                </c:pt>
                <c:pt idx="151">
                  <c:v>stratkey</c:v>
                </c:pt>
                <c:pt idx="152">
                  <c:v>stratkt</c:v>
                </c:pt>
                <c:pt idx="153">
                  <c:v>tempkey</c:v>
                </c:pt>
                <c:pt idx="154">
                  <c:v>tempkt</c:v>
                </c:pt>
                <c:pt idx="155">
                  <c:v>themekey</c:v>
                </c:pt>
                <c:pt idx="156">
                  <c:v>themekt</c:v>
                </c:pt>
                <c:pt idx="157">
                  <c:v>native</c:v>
                </c:pt>
                <c:pt idx="158">
                  <c:v>address</c:v>
                </c:pt>
                <c:pt idx="159">
                  <c:v>addrtype</c:v>
                </c:pt>
                <c:pt idx="160">
                  <c:v>city</c:v>
                </c:pt>
                <c:pt idx="161">
                  <c:v>country</c:v>
                </c:pt>
                <c:pt idx="162">
                  <c:v>postal</c:v>
                </c:pt>
                <c:pt idx="163">
                  <c:v>state</c:v>
                </c:pt>
                <c:pt idx="164">
                  <c:v>cntemail</c:v>
                </c:pt>
                <c:pt idx="165">
                  <c:v>cntfax</c:v>
                </c:pt>
                <c:pt idx="166">
                  <c:v>cntinst</c:v>
                </c:pt>
                <c:pt idx="167">
                  <c:v>cntorg</c:v>
                </c:pt>
                <c:pt idx="168">
                  <c:v>cntper</c:v>
                </c:pt>
                <c:pt idx="169">
                  <c:v>cntorg</c:v>
                </c:pt>
                <c:pt idx="170">
                  <c:v>cntper</c:v>
                </c:pt>
                <c:pt idx="171">
                  <c:v>cntpos</c:v>
                </c:pt>
                <c:pt idx="172">
                  <c:v>cnttdd</c:v>
                </c:pt>
                <c:pt idx="173">
                  <c:v>cntvoice</c:v>
                </c:pt>
                <c:pt idx="174">
                  <c:v>hours</c:v>
                </c:pt>
                <c:pt idx="175">
                  <c:v>secclass</c:v>
                </c:pt>
                <c:pt idx="176">
                  <c:v>sechandl</c:v>
                </c:pt>
                <c:pt idx="177">
                  <c:v>secsys</c:v>
                </c:pt>
                <c:pt idx="178">
                  <c:v>eastbc</c:v>
                </c:pt>
                <c:pt idx="179">
                  <c:v>northbc</c:v>
                </c:pt>
                <c:pt idx="180">
                  <c:v>southbc</c:v>
                </c:pt>
                <c:pt idx="181">
                  <c:v>westbc</c:v>
                </c:pt>
                <c:pt idx="182">
                  <c:v>descgeog</c:v>
                </c:pt>
                <c:pt idx="183">
                  <c:v>gring</c:v>
                </c:pt>
                <c:pt idx="184">
                  <c:v>progress</c:v>
                </c:pt>
                <c:pt idx="185">
                  <c:v>Progress-Complete</c:v>
                </c:pt>
                <c:pt idx="186">
                  <c:v>Progress-In work</c:v>
                </c:pt>
                <c:pt idx="187">
                  <c:v>taxonkt</c:v>
                </c:pt>
                <c:pt idx="188">
                  <c:v>common</c:v>
                </c:pt>
                <c:pt idx="189">
                  <c:v>taxonrn</c:v>
                </c:pt>
                <c:pt idx="190">
                  <c:v>taxonrv</c:v>
                </c:pt>
                <c:pt idx="191">
                  <c:v>taxonrn</c:v>
                </c:pt>
                <c:pt idx="192">
                  <c:v>taxonrv</c:v>
                </c:pt>
                <c:pt idx="193">
                  <c:v>taxonrn</c:v>
                </c:pt>
                <c:pt idx="194">
                  <c:v>taxonrv</c:v>
                </c:pt>
                <c:pt idx="195">
                  <c:v>taxonrn</c:v>
                </c:pt>
                <c:pt idx="196">
                  <c:v>taxonrv</c:v>
                </c:pt>
                <c:pt idx="197">
                  <c:v>taxonrn</c:v>
                </c:pt>
                <c:pt idx="198">
                  <c:v>taxonrv</c:v>
                </c:pt>
                <c:pt idx="199">
                  <c:v>geoform</c:v>
                </c:pt>
                <c:pt idx="200">
                  <c:v>origin</c:v>
                </c:pt>
                <c:pt idx="201">
                  <c:v>pubdate</c:v>
                </c:pt>
                <c:pt idx="202">
                  <c:v>publish</c:v>
                </c:pt>
                <c:pt idx="203">
                  <c:v>pubplace</c:v>
                </c:pt>
                <c:pt idx="204">
                  <c:v>title</c:v>
                </c:pt>
                <c:pt idx="205">
                  <c:v>taxonpro</c:v>
                </c:pt>
                <c:pt idx="206">
                  <c:v>current</c:v>
                </c:pt>
                <c:pt idx="207">
                  <c:v>caldate</c:v>
                </c:pt>
                <c:pt idx="208">
                  <c:v>begdate</c:v>
                </c:pt>
                <c:pt idx="209">
                  <c:v>begtime</c:v>
                </c:pt>
                <c:pt idx="210">
                  <c:v>enddate</c:v>
                </c:pt>
                <c:pt idx="211">
                  <c:v>endtime</c:v>
                </c:pt>
                <c:pt idx="212">
                  <c:v>caldate</c:v>
                </c:pt>
                <c:pt idx="213">
                  <c:v>time</c:v>
                </c:pt>
                <c:pt idx="214">
                  <c:v>onlink</c:v>
                </c:pt>
                <c:pt idx="215">
                  <c:v>toolinst</c:v>
                </c:pt>
                <c:pt idx="216">
                  <c:v>tooldesc</c:v>
                </c:pt>
                <c:pt idx="217">
                  <c:v>useconst</c:v>
                </c:pt>
                <c:pt idx="218">
                  <c:v>Local-Control-Number</c:v>
                </c:pt>
                <c:pt idx="219">
                  <c:v>metac</c:v>
                </c:pt>
                <c:pt idx="220">
                  <c:v>address</c:v>
                </c:pt>
                <c:pt idx="221">
                  <c:v>addrtype</c:v>
                </c:pt>
                <c:pt idx="222">
                  <c:v>city</c:v>
                </c:pt>
                <c:pt idx="223">
                  <c:v>country</c:v>
                </c:pt>
                <c:pt idx="224">
                  <c:v>postal</c:v>
                </c:pt>
                <c:pt idx="225">
                  <c:v>state</c:v>
                </c:pt>
                <c:pt idx="226">
                  <c:v>cntemail</c:v>
                </c:pt>
                <c:pt idx="227">
                  <c:v>cntfax</c:v>
                </c:pt>
                <c:pt idx="228">
                  <c:v>cntorg</c:v>
                </c:pt>
                <c:pt idx="229">
                  <c:v>cntper</c:v>
                </c:pt>
                <c:pt idx="230">
                  <c:v>cntorg</c:v>
                </c:pt>
                <c:pt idx="231">
                  <c:v>cntper</c:v>
                </c:pt>
                <c:pt idx="232">
                  <c:v>cntpos</c:v>
                </c:pt>
                <c:pt idx="233">
                  <c:v>cntvoice</c:v>
                </c:pt>
                <c:pt idx="234">
                  <c:v>hours</c:v>
                </c:pt>
                <c:pt idx="235">
                  <c:v>metd</c:v>
                </c:pt>
                <c:pt idx="236">
                  <c:v>metprof</c:v>
                </c:pt>
                <c:pt idx="237">
                  <c:v>onlink</c:v>
                </c:pt>
                <c:pt idx="238">
                  <c:v>metrd</c:v>
                </c:pt>
                <c:pt idx="239">
                  <c:v>metstdn</c:v>
                </c:pt>
                <c:pt idx="240">
                  <c:v>metstdv</c:v>
                </c:pt>
                <c:pt idx="241">
                  <c:v>mettc</c:v>
                </c:pt>
                <c:pt idx="242">
                  <c:v>metuc</c:v>
                </c:pt>
                <c:pt idx="243">
                  <c:v>Source</c:v>
                </c:pt>
                <c:pt idx="244">
                  <c:v>direct</c:v>
                </c:pt>
                <c:pt idx="245">
                  <c:v>indspref</c:v>
                </c:pt>
                <c:pt idx="246">
                  <c:v>ptvctcnt</c:v>
                </c:pt>
                <c:pt idx="247">
                  <c:v>sdtstype</c:v>
                </c:pt>
                <c:pt idx="248">
                  <c:v>colcount</c:v>
                </c:pt>
                <c:pt idx="249">
                  <c:v>cvaltype</c:v>
                </c:pt>
                <c:pt idx="250">
                  <c:v>rasttype</c:v>
                </c:pt>
                <c:pt idx="251">
                  <c:v>rowcount</c:v>
                </c:pt>
                <c:pt idx="252">
                  <c:v>denflat</c:v>
                </c:pt>
                <c:pt idx="253">
                  <c:v>ellips</c:v>
                </c:pt>
                <c:pt idx="254">
                  <c:v>horizdn</c:v>
                </c:pt>
                <c:pt idx="255">
                  <c:v>semiaxis</c:v>
                </c:pt>
                <c:pt idx="256">
                  <c:v>geogunit</c:v>
                </c:pt>
                <c:pt idx="257">
                  <c:v>latres</c:v>
                </c:pt>
                <c:pt idx="258">
                  <c:v>longres</c:v>
                </c:pt>
                <c:pt idx="259">
                  <c:v>gridsysn</c:v>
                </c:pt>
                <c:pt idx="260">
                  <c:v>feast</c:v>
                </c:pt>
                <c:pt idx="261">
                  <c:v>fnorth</c:v>
                </c:pt>
                <c:pt idx="262">
                  <c:v>latprjo</c:v>
                </c:pt>
                <c:pt idx="263">
                  <c:v>longcm</c:v>
                </c:pt>
                <c:pt idx="264">
                  <c:v>sfctrmer</c:v>
                </c:pt>
                <c:pt idx="265">
                  <c:v>utmzone</c:v>
                </c:pt>
                <c:pt idx="266">
                  <c:v>feast</c:v>
                </c:pt>
                <c:pt idx="267">
                  <c:v>fnorth</c:v>
                </c:pt>
                <c:pt idx="268">
                  <c:v>latprjo</c:v>
                </c:pt>
                <c:pt idx="269">
                  <c:v>longcm</c:v>
                </c:pt>
                <c:pt idx="270">
                  <c:v>stdparll</c:v>
                </c:pt>
                <c:pt idx="271">
                  <c:v>mapprojn</c:v>
                </c:pt>
                <c:pt idx="272">
                  <c:v>absres</c:v>
                </c:pt>
                <c:pt idx="273">
                  <c:v>ordres</c:v>
                </c:pt>
                <c:pt idx="274">
                  <c:v>plance</c:v>
                </c:pt>
                <c:pt idx="275">
                  <c:v>plandu</c:v>
                </c:pt>
                <c:pt idx="276">
                  <c:v>altdatum</c:v>
                </c:pt>
                <c:pt idx="277">
                  <c:v>altenc</c:v>
                </c:pt>
                <c:pt idx="278">
                  <c:v>altres</c:v>
                </c:pt>
                <c:pt idx="279">
                  <c:v>altunits</c:v>
                </c:pt>
              </c:strCache>
            </c:strRef>
          </c:cat>
          <c:val>
            <c:numRef>
              <c:f>Summary!$O$7:$O$288</c:f>
              <c:numCache>
                <c:formatCode>General</c:formatCode>
                <c:ptCount val="282"/>
                <c:pt idx="0">
                  <c:v>0.08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0.08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0.17</c:v>
                </c:pt>
                <c:pt idx="11">
                  <c:v>0.08</c:v>
                </c:pt>
                <c:pt idx="12">
                  <c:v>0.08</c:v>
                </c:pt>
                <c:pt idx="13">
                  <c:v>0.08</c:v>
                </c:pt>
                <c:pt idx="14">
                  <c:v>0.08</c:v>
                </c:pt>
                <c:pt idx="15">
                  <c:v>0.08</c:v>
                </c:pt>
                <c:pt idx="16">
                  <c:v>0.08</c:v>
                </c:pt>
                <c:pt idx="17">
                  <c:v>0.0</c:v>
                </c:pt>
                <c:pt idx="18">
                  <c:v>0.0</c:v>
                </c:pt>
                <c:pt idx="19">
                  <c:v>0.08</c:v>
                </c:pt>
                <c:pt idx="20">
                  <c:v>0.08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0.08</c:v>
                </c:pt>
                <c:pt idx="26">
                  <c:v>0.0</c:v>
                </c:pt>
                <c:pt idx="27">
                  <c:v>0.08</c:v>
                </c:pt>
                <c:pt idx="28">
                  <c:v>0.08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0.08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0.92</c:v>
                </c:pt>
                <c:pt idx="62">
                  <c:v>1.92</c:v>
                </c:pt>
                <c:pt idx="63">
                  <c:v>0.92</c:v>
                </c:pt>
                <c:pt idx="64">
                  <c:v>0.92</c:v>
                </c:pt>
                <c:pt idx="65">
                  <c:v>0.92</c:v>
                </c:pt>
                <c:pt idx="66">
                  <c:v>0.92</c:v>
                </c:pt>
                <c:pt idx="67">
                  <c:v>0.92</c:v>
                </c:pt>
                <c:pt idx="68">
                  <c:v>1.0</c:v>
                </c:pt>
                <c:pt idx="69">
                  <c:v>0.08</c:v>
                </c:pt>
                <c:pt idx="70">
                  <c:v>0.92</c:v>
                </c:pt>
                <c:pt idx="71">
                  <c:v>0.75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0.92</c:v>
                </c:pt>
                <c:pt idx="76">
                  <c:v>0.0</c:v>
                </c:pt>
                <c:pt idx="77">
                  <c:v>0.67</c:v>
                </c:pt>
                <c:pt idx="78">
                  <c:v>0.08</c:v>
                </c:pt>
                <c:pt idx="79">
                  <c:v>0.08</c:v>
                </c:pt>
                <c:pt idx="80">
                  <c:v>0.08</c:v>
                </c:pt>
                <c:pt idx="81">
                  <c:v>0.0</c:v>
                </c:pt>
                <c:pt idx="82">
                  <c:v>0.08</c:v>
                </c:pt>
                <c:pt idx="83">
                  <c:v>0.08</c:v>
                </c:pt>
                <c:pt idx="84">
                  <c:v>0.0</c:v>
                </c:pt>
                <c:pt idx="85">
                  <c:v>0.25</c:v>
                </c:pt>
                <c:pt idx="86">
                  <c:v>0.08</c:v>
                </c:pt>
                <c:pt idx="87">
                  <c:v>0.08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0.58</c:v>
                </c:pt>
                <c:pt idx="106">
                  <c:v>0.58</c:v>
                </c:pt>
                <c:pt idx="107">
                  <c:v>1.0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1.0</c:v>
                </c:pt>
                <c:pt idx="124">
                  <c:v>1.67</c:v>
                </c:pt>
                <c:pt idx="125">
                  <c:v>0.0</c:v>
                </c:pt>
                <c:pt idx="126">
                  <c:v>1.0</c:v>
                </c:pt>
                <c:pt idx="127">
                  <c:v>0.92</c:v>
                </c:pt>
                <c:pt idx="128">
                  <c:v>0.92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1.0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</c:v>
                </c:pt>
                <c:pt idx="144">
                  <c:v>0.67</c:v>
                </c:pt>
                <c:pt idx="145">
                  <c:v>0.0</c:v>
                </c:pt>
                <c:pt idx="146">
                  <c:v>1.0</c:v>
                </c:pt>
                <c:pt idx="147">
                  <c:v>1.0</c:v>
                </c:pt>
                <c:pt idx="148">
                  <c:v>0.08</c:v>
                </c:pt>
                <c:pt idx="149">
                  <c:v>2.42</c:v>
                </c:pt>
                <c:pt idx="150">
                  <c:v>2.08</c:v>
                </c:pt>
                <c:pt idx="151">
                  <c:v>0.0</c:v>
                </c:pt>
                <c:pt idx="152">
                  <c:v>0.0</c:v>
                </c:pt>
                <c:pt idx="153">
                  <c:v>0.08</c:v>
                </c:pt>
                <c:pt idx="154">
                  <c:v>0.08</c:v>
                </c:pt>
                <c:pt idx="155">
                  <c:v>5.58</c:v>
                </c:pt>
                <c:pt idx="156">
                  <c:v>2.92</c:v>
                </c:pt>
                <c:pt idx="157">
                  <c:v>0.0</c:v>
                </c:pt>
                <c:pt idx="158">
                  <c:v>1.75</c:v>
                </c:pt>
                <c:pt idx="159">
                  <c:v>0.92</c:v>
                </c:pt>
                <c:pt idx="160">
                  <c:v>0.92</c:v>
                </c:pt>
                <c:pt idx="161">
                  <c:v>0.92</c:v>
                </c:pt>
                <c:pt idx="162">
                  <c:v>0.92</c:v>
                </c:pt>
                <c:pt idx="163">
                  <c:v>0.92</c:v>
                </c:pt>
                <c:pt idx="164">
                  <c:v>0.42</c:v>
                </c:pt>
                <c:pt idx="165">
                  <c:v>0.0</c:v>
                </c:pt>
                <c:pt idx="166">
                  <c:v>0.0</c:v>
                </c:pt>
                <c:pt idx="167">
                  <c:v>0.25</c:v>
                </c:pt>
                <c:pt idx="168">
                  <c:v>0.25</c:v>
                </c:pt>
                <c:pt idx="169">
                  <c:v>0.25</c:v>
                </c:pt>
                <c:pt idx="170">
                  <c:v>0.67</c:v>
                </c:pt>
                <c:pt idx="171">
                  <c:v>0.25</c:v>
                </c:pt>
                <c:pt idx="172">
                  <c:v>0.0</c:v>
                </c:pt>
                <c:pt idx="173">
                  <c:v>0.92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1.0</c:v>
                </c:pt>
                <c:pt idx="179">
                  <c:v>1.0</c:v>
                </c:pt>
                <c:pt idx="180">
                  <c:v>1.0</c:v>
                </c:pt>
                <c:pt idx="181">
                  <c:v>1.0</c:v>
                </c:pt>
                <c:pt idx="182">
                  <c:v>0.0</c:v>
                </c:pt>
                <c:pt idx="183">
                  <c:v>0.0</c:v>
                </c:pt>
                <c:pt idx="184">
                  <c:v>1.0</c:v>
                </c:pt>
                <c:pt idx="185">
                  <c:v>1.0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1.0</c:v>
                </c:pt>
                <c:pt idx="207">
                  <c:v>0.0</c:v>
                </c:pt>
                <c:pt idx="208">
                  <c:v>0.83</c:v>
                </c:pt>
                <c:pt idx="209">
                  <c:v>0.0</c:v>
                </c:pt>
                <c:pt idx="210">
                  <c:v>0.83</c:v>
                </c:pt>
                <c:pt idx="211">
                  <c:v>0.0</c:v>
                </c:pt>
                <c:pt idx="212">
                  <c:v>0.17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1.0</c:v>
                </c:pt>
                <c:pt idx="218">
                  <c:v>0.0</c:v>
                </c:pt>
                <c:pt idx="219">
                  <c:v>0.0</c:v>
                </c:pt>
                <c:pt idx="220">
                  <c:v>2.0</c:v>
                </c:pt>
                <c:pt idx="221">
                  <c:v>1.0</c:v>
                </c:pt>
                <c:pt idx="222">
                  <c:v>1.0</c:v>
                </c:pt>
                <c:pt idx="223">
                  <c:v>0.67</c:v>
                </c:pt>
                <c:pt idx="224">
                  <c:v>1.0</c:v>
                </c:pt>
                <c:pt idx="225">
                  <c:v>1.0</c:v>
                </c:pt>
                <c:pt idx="226">
                  <c:v>0.92</c:v>
                </c:pt>
                <c:pt idx="227">
                  <c:v>0.33</c:v>
                </c:pt>
                <c:pt idx="228">
                  <c:v>0.25</c:v>
                </c:pt>
                <c:pt idx="229">
                  <c:v>0.0</c:v>
                </c:pt>
                <c:pt idx="230">
                  <c:v>0.67</c:v>
                </c:pt>
                <c:pt idx="231">
                  <c:v>0.75</c:v>
                </c:pt>
                <c:pt idx="232">
                  <c:v>0.33</c:v>
                </c:pt>
                <c:pt idx="233">
                  <c:v>1.0</c:v>
                </c:pt>
                <c:pt idx="234">
                  <c:v>0.0</c:v>
                </c:pt>
                <c:pt idx="235">
                  <c:v>1.0</c:v>
                </c:pt>
                <c:pt idx="236">
                  <c:v>0.0</c:v>
                </c:pt>
                <c:pt idx="237">
                  <c:v>0.0</c:v>
                </c:pt>
                <c:pt idx="238">
                  <c:v>0.67</c:v>
                </c:pt>
                <c:pt idx="239">
                  <c:v>1.0</c:v>
                </c:pt>
                <c:pt idx="240">
                  <c:v>1.0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0.0</c:v>
                </c:pt>
                <c:pt idx="250">
                  <c:v>0.0</c:v>
                </c:pt>
                <c:pt idx="251">
                  <c:v>0.0</c:v>
                </c:pt>
                <c:pt idx="252">
                  <c:v>0.0</c:v>
                </c:pt>
                <c:pt idx="253">
                  <c:v>0.0</c:v>
                </c:pt>
                <c:pt idx="254">
                  <c:v>0.0</c:v>
                </c:pt>
                <c:pt idx="255">
                  <c:v>0.0</c:v>
                </c:pt>
                <c:pt idx="256">
                  <c:v>0.0</c:v>
                </c:pt>
                <c:pt idx="257">
                  <c:v>0.0</c:v>
                </c:pt>
                <c:pt idx="258">
                  <c:v>0.0</c:v>
                </c:pt>
                <c:pt idx="259">
                  <c:v>0.0</c:v>
                </c:pt>
                <c:pt idx="260">
                  <c:v>0.0</c:v>
                </c:pt>
                <c:pt idx="261">
                  <c:v>0.0</c:v>
                </c:pt>
                <c:pt idx="262">
                  <c:v>0.0</c:v>
                </c:pt>
                <c:pt idx="263">
                  <c:v>0.0</c:v>
                </c:pt>
                <c:pt idx="264">
                  <c:v>0.0</c:v>
                </c:pt>
                <c:pt idx="265">
                  <c:v>0.0</c:v>
                </c:pt>
                <c:pt idx="266">
                  <c:v>0.0</c:v>
                </c:pt>
                <c:pt idx="267">
                  <c:v>0.0</c:v>
                </c:pt>
                <c:pt idx="268">
                  <c:v>0.0</c:v>
                </c:pt>
                <c:pt idx="269">
                  <c:v>0.0</c:v>
                </c:pt>
                <c:pt idx="270">
                  <c:v>0.0</c:v>
                </c:pt>
                <c:pt idx="271">
                  <c:v>0.0</c:v>
                </c:pt>
                <c:pt idx="272">
                  <c:v>0.0</c:v>
                </c:pt>
                <c:pt idx="273">
                  <c:v>0.0</c:v>
                </c:pt>
                <c:pt idx="274">
                  <c:v>0.0</c:v>
                </c:pt>
                <c:pt idx="275">
                  <c:v>0.0</c:v>
                </c:pt>
                <c:pt idx="276">
                  <c:v>0.0</c:v>
                </c:pt>
                <c:pt idx="277">
                  <c:v>0.0</c:v>
                </c:pt>
                <c:pt idx="278">
                  <c:v>0.0</c:v>
                </c:pt>
                <c:pt idx="27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0778584"/>
        <c:axId val="-2120775592"/>
      </c:barChart>
      <c:catAx>
        <c:axId val="-2120778584"/>
        <c:scaling>
          <c:orientation val="minMax"/>
        </c:scaling>
        <c:delete val="0"/>
        <c:axPos val="b"/>
        <c:majorTickMark val="out"/>
        <c:minorTickMark val="none"/>
        <c:tickLblPos val="none"/>
        <c:crossAx val="-2120775592"/>
        <c:crosses val="autoZero"/>
        <c:auto val="1"/>
        <c:lblAlgn val="ctr"/>
        <c:lblOffset val="100"/>
        <c:noMultiLvlLbl val="0"/>
      </c:catAx>
      <c:valAx>
        <c:axId val="-2120775592"/>
        <c:scaling>
          <c:orientation val="minMax"/>
          <c:max val="11.0"/>
          <c:min val="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0778584"/>
        <c:crosses val="autoZero"/>
        <c:crossBetween val="between"/>
        <c:majorUnit val="1.0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  <c:txPr>
        <a:bodyPr/>
        <a:lstStyle/>
        <a:p>
          <a:pPr>
            <a:defRPr sz="3200" b="0"/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Summary!$P$6</c:f>
              <c:strCache>
                <c:ptCount val="1"/>
                <c:pt idx="0">
                  <c:v>USGSCSAS</c:v>
                </c:pt>
              </c:strCache>
            </c:strRef>
          </c:tx>
          <c:invertIfNegative val="0"/>
          <c:cat>
            <c:strRef>
              <c:f>Summary!$J$7:$J$287</c:f>
              <c:strCache>
                <c:ptCount val="280"/>
                <c:pt idx="0">
                  <c:v>@xsi:noNamespaceSchemaLocation</c:v>
                </c:pt>
                <c:pt idx="1">
                  <c:v>attraccr</c:v>
                </c:pt>
                <c:pt idx="2">
                  <c:v>attracce</c:v>
                </c:pt>
                <c:pt idx="3">
                  <c:v>attraccv</c:v>
                </c:pt>
                <c:pt idx="4">
                  <c:v>cloud</c:v>
                </c:pt>
                <c:pt idx="5">
                  <c:v>complete</c:v>
                </c:pt>
                <c:pt idx="6">
                  <c:v>methdesc</c:v>
                </c:pt>
                <c:pt idx="7">
                  <c:v>methkey</c:v>
                </c:pt>
                <c:pt idx="8">
                  <c:v>methkt</c:v>
                </c:pt>
                <c:pt idx="9">
                  <c:v>methtype</c:v>
                </c:pt>
                <c:pt idx="10">
                  <c:v>address</c:v>
                </c:pt>
                <c:pt idx="11">
                  <c:v>addrtype</c:v>
                </c:pt>
                <c:pt idx="12">
                  <c:v>city</c:v>
                </c:pt>
                <c:pt idx="13">
                  <c:v>country</c:v>
                </c:pt>
                <c:pt idx="14">
                  <c:v>postal</c:v>
                </c:pt>
                <c:pt idx="15">
                  <c:v>state</c:v>
                </c:pt>
                <c:pt idx="16">
                  <c:v>cntemail</c:v>
                </c:pt>
                <c:pt idx="17">
                  <c:v>cntfax</c:v>
                </c:pt>
                <c:pt idx="18">
                  <c:v>cntinst</c:v>
                </c:pt>
                <c:pt idx="19">
                  <c:v>cntorg</c:v>
                </c:pt>
                <c:pt idx="20">
                  <c:v>cntper</c:v>
                </c:pt>
                <c:pt idx="21">
                  <c:v>cntorg</c:v>
                </c:pt>
                <c:pt idx="22">
                  <c:v>cntper</c:v>
                </c:pt>
                <c:pt idx="23">
                  <c:v>cntpos</c:v>
                </c:pt>
                <c:pt idx="24">
                  <c:v>cnttdd</c:v>
                </c:pt>
                <c:pt idx="25">
                  <c:v>cntvoice</c:v>
                </c:pt>
                <c:pt idx="26">
                  <c:v>hours</c:v>
                </c:pt>
                <c:pt idx="27">
                  <c:v>procdate</c:v>
                </c:pt>
                <c:pt idx="28">
                  <c:v>procdesc</c:v>
                </c:pt>
                <c:pt idx="29">
                  <c:v>proctime</c:v>
                </c:pt>
                <c:pt idx="30">
                  <c:v>srcprod</c:v>
                </c:pt>
                <c:pt idx="31">
                  <c:v>srcused</c:v>
                </c:pt>
                <c:pt idx="32">
                  <c:v>edition</c:v>
                </c:pt>
                <c:pt idx="33">
                  <c:v>geoform</c:v>
                </c:pt>
                <c:pt idx="34">
                  <c:v>onlink</c:v>
                </c:pt>
                <c:pt idx="35">
                  <c:v>origin</c:v>
                </c:pt>
                <c:pt idx="36">
                  <c:v>othercit</c:v>
                </c:pt>
                <c:pt idx="37">
                  <c:v>pubdate</c:v>
                </c:pt>
                <c:pt idx="38">
                  <c:v>publish</c:v>
                </c:pt>
                <c:pt idx="39">
                  <c:v>pubplace</c:v>
                </c:pt>
                <c:pt idx="40">
                  <c:v>pubtime</c:v>
                </c:pt>
                <c:pt idx="41">
                  <c:v>issue</c:v>
                </c:pt>
                <c:pt idx="42">
                  <c:v>sername</c:v>
                </c:pt>
                <c:pt idx="43">
                  <c:v>title</c:v>
                </c:pt>
                <c:pt idx="44">
                  <c:v>srccitea</c:v>
                </c:pt>
                <c:pt idx="45">
                  <c:v>srccontr</c:v>
                </c:pt>
                <c:pt idx="46">
                  <c:v>srcscale</c:v>
                </c:pt>
                <c:pt idx="47">
                  <c:v>srccurr</c:v>
                </c:pt>
                <c:pt idx="48">
                  <c:v>caldate</c:v>
                </c:pt>
                <c:pt idx="49">
                  <c:v>begdate</c:v>
                </c:pt>
                <c:pt idx="50">
                  <c:v>enddate</c:v>
                </c:pt>
                <c:pt idx="51">
                  <c:v>caldate</c:v>
                </c:pt>
                <c:pt idx="52">
                  <c:v>typesrc</c:v>
                </c:pt>
                <c:pt idx="53">
                  <c:v>logic</c:v>
                </c:pt>
                <c:pt idx="54">
                  <c:v>horizpar</c:v>
                </c:pt>
                <c:pt idx="55">
                  <c:v>horizpae</c:v>
                </c:pt>
                <c:pt idx="56">
                  <c:v>horizpav</c:v>
                </c:pt>
                <c:pt idx="57">
                  <c:v>vertacce</c:v>
                </c:pt>
                <c:pt idx="58">
                  <c:v>vertaccv</c:v>
                </c:pt>
                <c:pt idx="59">
                  <c:v>vertaccr</c:v>
                </c:pt>
                <c:pt idx="60">
                  <c:v>custom</c:v>
                </c:pt>
                <c:pt idx="61">
                  <c:v>distliab</c:v>
                </c:pt>
                <c:pt idx="62">
                  <c:v>address</c:v>
                </c:pt>
                <c:pt idx="63">
                  <c:v>addrtype</c:v>
                </c:pt>
                <c:pt idx="64">
                  <c:v>city</c:v>
                </c:pt>
                <c:pt idx="65">
                  <c:v>country</c:v>
                </c:pt>
                <c:pt idx="66">
                  <c:v>postal</c:v>
                </c:pt>
                <c:pt idx="67">
                  <c:v>state</c:v>
                </c:pt>
                <c:pt idx="68">
                  <c:v>cntemail</c:v>
                </c:pt>
                <c:pt idx="69">
                  <c:v>cntfax</c:v>
                </c:pt>
                <c:pt idx="70">
                  <c:v>cntorg</c:v>
                </c:pt>
                <c:pt idx="71">
                  <c:v>cntper</c:v>
                </c:pt>
                <c:pt idx="72">
                  <c:v>cntorg</c:v>
                </c:pt>
                <c:pt idx="73">
                  <c:v>cntper</c:v>
                </c:pt>
                <c:pt idx="74">
                  <c:v>cntpos</c:v>
                </c:pt>
                <c:pt idx="75">
                  <c:v>cntvoice</c:v>
                </c:pt>
                <c:pt idx="76">
                  <c:v>hours</c:v>
                </c:pt>
                <c:pt idx="77">
                  <c:v>resdesc</c:v>
                </c:pt>
                <c:pt idx="78">
                  <c:v>filedec</c:v>
                </c:pt>
                <c:pt idx="79">
                  <c:v>formcont</c:v>
                </c:pt>
                <c:pt idx="80">
                  <c:v>formname</c:v>
                </c:pt>
                <c:pt idx="81">
                  <c:v>formvern</c:v>
                </c:pt>
                <c:pt idx="82">
                  <c:v>transize</c:v>
                </c:pt>
                <c:pt idx="83">
                  <c:v>accinstr</c:v>
                </c:pt>
                <c:pt idx="84">
                  <c:v>computer</c:v>
                </c:pt>
                <c:pt idx="85">
                  <c:v>networkr</c:v>
                </c:pt>
                <c:pt idx="86">
                  <c:v>oncomp</c:v>
                </c:pt>
                <c:pt idx="87">
                  <c:v>fees</c:v>
                </c:pt>
                <c:pt idx="88">
                  <c:v>ordering</c:v>
                </c:pt>
                <c:pt idx="89">
                  <c:v>techpreq</c:v>
                </c:pt>
                <c:pt idx="90">
                  <c:v>attrdef</c:v>
                </c:pt>
                <c:pt idx="91">
                  <c:v>attrdefs</c:v>
                </c:pt>
                <c:pt idx="92">
                  <c:v>codesetn</c:v>
                </c:pt>
                <c:pt idx="93">
                  <c:v>codesets</c:v>
                </c:pt>
                <c:pt idx="94">
                  <c:v>edomv</c:v>
                </c:pt>
                <c:pt idx="95">
                  <c:v>edomvd</c:v>
                </c:pt>
                <c:pt idx="96">
                  <c:v>edomvds</c:v>
                </c:pt>
                <c:pt idx="97">
                  <c:v>attrunit</c:v>
                </c:pt>
                <c:pt idx="98">
                  <c:v>rdommax</c:v>
                </c:pt>
                <c:pt idx="99">
                  <c:v>rdommin</c:v>
                </c:pt>
                <c:pt idx="100">
                  <c:v>udom</c:v>
                </c:pt>
                <c:pt idx="101">
                  <c:v>attrlabl</c:v>
                </c:pt>
                <c:pt idx="102">
                  <c:v>enttypd</c:v>
                </c:pt>
                <c:pt idx="103">
                  <c:v>enttypds</c:v>
                </c:pt>
                <c:pt idx="104">
                  <c:v>enttypl</c:v>
                </c:pt>
                <c:pt idx="105">
                  <c:v>eadetcit</c:v>
                </c:pt>
                <c:pt idx="106">
                  <c:v>eaover</c:v>
                </c:pt>
                <c:pt idx="107">
                  <c:v>accconst</c:v>
                </c:pt>
                <c:pt idx="108">
                  <c:v>browsed</c:v>
                </c:pt>
                <c:pt idx="109">
                  <c:v>browsen</c:v>
                </c:pt>
                <c:pt idx="110">
                  <c:v>browset</c:v>
                </c:pt>
                <c:pt idx="111">
                  <c:v>alt_onlink</c:v>
                </c:pt>
                <c:pt idx="112">
                  <c:v>edition</c:v>
                </c:pt>
                <c:pt idx="113">
                  <c:v>geoform</c:v>
                </c:pt>
                <c:pt idx="114">
                  <c:v>edition</c:v>
                </c:pt>
                <c:pt idx="115">
                  <c:v>geoform</c:v>
                </c:pt>
                <c:pt idx="116">
                  <c:v>onlink</c:v>
                </c:pt>
                <c:pt idx="117">
                  <c:v>origin</c:v>
                </c:pt>
                <c:pt idx="118">
                  <c:v>othercit</c:v>
                </c:pt>
                <c:pt idx="119">
                  <c:v>pubdate</c:v>
                </c:pt>
                <c:pt idx="120">
                  <c:v>publish</c:v>
                </c:pt>
                <c:pt idx="121">
                  <c:v>pubplace</c:v>
                </c:pt>
                <c:pt idx="122">
                  <c:v>title</c:v>
                </c:pt>
                <c:pt idx="123">
                  <c:v>onlink</c:v>
                </c:pt>
                <c:pt idx="124">
                  <c:v>origin</c:v>
                </c:pt>
                <c:pt idx="125">
                  <c:v>othercit</c:v>
                </c:pt>
                <c:pt idx="126">
                  <c:v>pubdate</c:v>
                </c:pt>
                <c:pt idx="127">
                  <c:v>publish</c:v>
                </c:pt>
                <c:pt idx="128">
                  <c:v>pubplace</c:v>
                </c:pt>
                <c:pt idx="129">
                  <c:v>pubtime</c:v>
                </c:pt>
                <c:pt idx="130">
                  <c:v>issue</c:v>
                </c:pt>
                <c:pt idx="131">
                  <c:v>sername</c:v>
                </c:pt>
                <c:pt idx="132">
                  <c:v>title</c:v>
                </c:pt>
                <c:pt idx="133">
                  <c:v>edition</c:v>
                </c:pt>
                <c:pt idx="134">
                  <c:v>geoform</c:v>
                </c:pt>
                <c:pt idx="135">
                  <c:v>onlink</c:v>
                </c:pt>
                <c:pt idx="136">
                  <c:v>origin</c:v>
                </c:pt>
                <c:pt idx="137">
                  <c:v>othercit</c:v>
                </c:pt>
                <c:pt idx="138">
                  <c:v>pubdate</c:v>
                </c:pt>
                <c:pt idx="139">
                  <c:v>publish</c:v>
                </c:pt>
                <c:pt idx="140">
                  <c:v>pubplace</c:v>
                </c:pt>
                <c:pt idx="141">
                  <c:v>issue</c:v>
                </c:pt>
                <c:pt idx="142">
                  <c:v>sername</c:v>
                </c:pt>
                <c:pt idx="143">
                  <c:v>title</c:v>
                </c:pt>
                <c:pt idx="144">
                  <c:v>datacred</c:v>
                </c:pt>
                <c:pt idx="145">
                  <c:v>datsetid</c:v>
                </c:pt>
                <c:pt idx="146">
                  <c:v>abstract</c:v>
                </c:pt>
                <c:pt idx="147">
                  <c:v>purpose</c:v>
                </c:pt>
                <c:pt idx="148">
                  <c:v>supplinf</c:v>
                </c:pt>
                <c:pt idx="149">
                  <c:v>placekey</c:v>
                </c:pt>
                <c:pt idx="150">
                  <c:v>placekt</c:v>
                </c:pt>
                <c:pt idx="151">
                  <c:v>stratkey</c:v>
                </c:pt>
                <c:pt idx="152">
                  <c:v>stratkt</c:v>
                </c:pt>
                <c:pt idx="153">
                  <c:v>tempkey</c:v>
                </c:pt>
                <c:pt idx="154">
                  <c:v>tempkt</c:v>
                </c:pt>
                <c:pt idx="155">
                  <c:v>themekey</c:v>
                </c:pt>
                <c:pt idx="156">
                  <c:v>themekt</c:v>
                </c:pt>
                <c:pt idx="157">
                  <c:v>native</c:v>
                </c:pt>
                <c:pt idx="158">
                  <c:v>address</c:v>
                </c:pt>
                <c:pt idx="159">
                  <c:v>addrtype</c:v>
                </c:pt>
                <c:pt idx="160">
                  <c:v>city</c:v>
                </c:pt>
                <c:pt idx="161">
                  <c:v>country</c:v>
                </c:pt>
                <c:pt idx="162">
                  <c:v>postal</c:v>
                </c:pt>
                <c:pt idx="163">
                  <c:v>state</c:v>
                </c:pt>
                <c:pt idx="164">
                  <c:v>cntemail</c:v>
                </c:pt>
                <c:pt idx="165">
                  <c:v>cntfax</c:v>
                </c:pt>
                <c:pt idx="166">
                  <c:v>cntinst</c:v>
                </c:pt>
                <c:pt idx="167">
                  <c:v>cntorg</c:v>
                </c:pt>
                <c:pt idx="168">
                  <c:v>cntper</c:v>
                </c:pt>
                <c:pt idx="169">
                  <c:v>cntorg</c:v>
                </c:pt>
                <c:pt idx="170">
                  <c:v>cntper</c:v>
                </c:pt>
                <c:pt idx="171">
                  <c:v>cntpos</c:v>
                </c:pt>
                <c:pt idx="172">
                  <c:v>cnttdd</c:v>
                </c:pt>
                <c:pt idx="173">
                  <c:v>cntvoice</c:v>
                </c:pt>
                <c:pt idx="174">
                  <c:v>hours</c:v>
                </c:pt>
                <c:pt idx="175">
                  <c:v>secclass</c:v>
                </c:pt>
                <c:pt idx="176">
                  <c:v>sechandl</c:v>
                </c:pt>
                <c:pt idx="177">
                  <c:v>secsys</c:v>
                </c:pt>
                <c:pt idx="178">
                  <c:v>eastbc</c:v>
                </c:pt>
                <c:pt idx="179">
                  <c:v>northbc</c:v>
                </c:pt>
                <c:pt idx="180">
                  <c:v>southbc</c:v>
                </c:pt>
                <c:pt idx="181">
                  <c:v>westbc</c:v>
                </c:pt>
                <c:pt idx="182">
                  <c:v>descgeog</c:v>
                </c:pt>
                <c:pt idx="183">
                  <c:v>gring</c:v>
                </c:pt>
                <c:pt idx="184">
                  <c:v>progress</c:v>
                </c:pt>
                <c:pt idx="185">
                  <c:v>Progress-Complete</c:v>
                </c:pt>
                <c:pt idx="186">
                  <c:v>Progress-In work</c:v>
                </c:pt>
                <c:pt idx="187">
                  <c:v>taxonkt</c:v>
                </c:pt>
                <c:pt idx="188">
                  <c:v>common</c:v>
                </c:pt>
                <c:pt idx="189">
                  <c:v>taxonrn</c:v>
                </c:pt>
                <c:pt idx="190">
                  <c:v>taxonrv</c:v>
                </c:pt>
                <c:pt idx="191">
                  <c:v>taxonrn</c:v>
                </c:pt>
                <c:pt idx="192">
                  <c:v>taxonrv</c:v>
                </c:pt>
                <c:pt idx="193">
                  <c:v>taxonrn</c:v>
                </c:pt>
                <c:pt idx="194">
                  <c:v>taxonrv</c:v>
                </c:pt>
                <c:pt idx="195">
                  <c:v>taxonrn</c:v>
                </c:pt>
                <c:pt idx="196">
                  <c:v>taxonrv</c:v>
                </c:pt>
                <c:pt idx="197">
                  <c:v>taxonrn</c:v>
                </c:pt>
                <c:pt idx="198">
                  <c:v>taxonrv</c:v>
                </c:pt>
                <c:pt idx="199">
                  <c:v>geoform</c:v>
                </c:pt>
                <c:pt idx="200">
                  <c:v>origin</c:v>
                </c:pt>
                <c:pt idx="201">
                  <c:v>pubdate</c:v>
                </c:pt>
                <c:pt idx="202">
                  <c:v>publish</c:v>
                </c:pt>
                <c:pt idx="203">
                  <c:v>pubplace</c:v>
                </c:pt>
                <c:pt idx="204">
                  <c:v>title</c:v>
                </c:pt>
                <c:pt idx="205">
                  <c:v>taxonpro</c:v>
                </c:pt>
                <c:pt idx="206">
                  <c:v>current</c:v>
                </c:pt>
                <c:pt idx="207">
                  <c:v>caldate</c:v>
                </c:pt>
                <c:pt idx="208">
                  <c:v>begdate</c:v>
                </c:pt>
                <c:pt idx="209">
                  <c:v>begtime</c:v>
                </c:pt>
                <c:pt idx="210">
                  <c:v>enddate</c:v>
                </c:pt>
                <c:pt idx="211">
                  <c:v>endtime</c:v>
                </c:pt>
                <c:pt idx="212">
                  <c:v>caldate</c:v>
                </c:pt>
                <c:pt idx="213">
                  <c:v>time</c:v>
                </c:pt>
                <c:pt idx="214">
                  <c:v>onlink</c:v>
                </c:pt>
                <c:pt idx="215">
                  <c:v>toolinst</c:v>
                </c:pt>
                <c:pt idx="216">
                  <c:v>tooldesc</c:v>
                </c:pt>
                <c:pt idx="217">
                  <c:v>useconst</c:v>
                </c:pt>
                <c:pt idx="218">
                  <c:v>Local-Control-Number</c:v>
                </c:pt>
                <c:pt idx="219">
                  <c:v>metac</c:v>
                </c:pt>
                <c:pt idx="220">
                  <c:v>address</c:v>
                </c:pt>
                <c:pt idx="221">
                  <c:v>addrtype</c:v>
                </c:pt>
                <c:pt idx="222">
                  <c:v>city</c:v>
                </c:pt>
                <c:pt idx="223">
                  <c:v>country</c:v>
                </c:pt>
                <c:pt idx="224">
                  <c:v>postal</c:v>
                </c:pt>
                <c:pt idx="225">
                  <c:v>state</c:v>
                </c:pt>
                <c:pt idx="226">
                  <c:v>cntemail</c:v>
                </c:pt>
                <c:pt idx="227">
                  <c:v>cntfax</c:v>
                </c:pt>
                <c:pt idx="228">
                  <c:v>cntorg</c:v>
                </c:pt>
                <c:pt idx="229">
                  <c:v>cntper</c:v>
                </c:pt>
                <c:pt idx="230">
                  <c:v>cntorg</c:v>
                </c:pt>
                <c:pt idx="231">
                  <c:v>cntper</c:v>
                </c:pt>
                <c:pt idx="232">
                  <c:v>cntpos</c:v>
                </c:pt>
                <c:pt idx="233">
                  <c:v>cntvoice</c:v>
                </c:pt>
                <c:pt idx="234">
                  <c:v>hours</c:v>
                </c:pt>
                <c:pt idx="235">
                  <c:v>metd</c:v>
                </c:pt>
                <c:pt idx="236">
                  <c:v>metprof</c:v>
                </c:pt>
                <c:pt idx="237">
                  <c:v>onlink</c:v>
                </c:pt>
                <c:pt idx="238">
                  <c:v>metrd</c:v>
                </c:pt>
                <c:pt idx="239">
                  <c:v>metstdn</c:v>
                </c:pt>
                <c:pt idx="240">
                  <c:v>metstdv</c:v>
                </c:pt>
                <c:pt idx="241">
                  <c:v>mettc</c:v>
                </c:pt>
                <c:pt idx="242">
                  <c:v>metuc</c:v>
                </c:pt>
                <c:pt idx="243">
                  <c:v>Source</c:v>
                </c:pt>
                <c:pt idx="244">
                  <c:v>direct</c:v>
                </c:pt>
                <c:pt idx="245">
                  <c:v>indspref</c:v>
                </c:pt>
                <c:pt idx="246">
                  <c:v>ptvctcnt</c:v>
                </c:pt>
                <c:pt idx="247">
                  <c:v>sdtstype</c:v>
                </c:pt>
                <c:pt idx="248">
                  <c:v>colcount</c:v>
                </c:pt>
                <c:pt idx="249">
                  <c:v>cvaltype</c:v>
                </c:pt>
                <c:pt idx="250">
                  <c:v>rasttype</c:v>
                </c:pt>
                <c:pt idx="251">
                  <c:v>rowcount</c:v>
                </c:pt>
                <c:pt idx="252">
                  <c:v>denflat</c:v>
                </c:pt>
                <c:pt idx="253">
                  <c:v>ellips</c:v>
                </c:pt>
                <c:pt idx="254">
                  <c:v>horizdn</c:v>
                </c:pt>
                <c:pt idx="255">
                  <c:v>semiaxis</c:v>
                </c:pt>
                <c:pt idx="256">
                  <c:v>geogunit</c:v>
                </c:pt>
                <c:pt idx="257">
                  <c:v>latres</c:v>
                </c:pt>
                <c:pt idx="258">
                  <c:v>longres</c:v>
                </c:pt>
                <c:pt idx="259">
                  <c:v>gridsysn</c:v>
                </c:pt>
                <c:pt idx="260">
                  <c:v>feast</c:v>
                </c:pt>
                <c:pt idx="261">
                  <c:v>fnorth</c:v>
                </c:pt>
                <c:pt idx="262">
                  <c:v>latprjo</c:v>
                </c:pt>
                <c:pt idx="263">
                  <c:v>longcm</c:v>
                </c:pt>
                <c:pt idx="264">
                  <c:v>sfctrmer</c:v>
                </c:pt>
                <c:pt idx="265">
                  <c:v>utmzone</c:v>
                </c:pt>
                <c:pt idx="266">
                  <c:v>feast</c:v>
                </c:pt>
                <c:pt idx="267">
                  <c:v>fnorth</c:v>
                </c:pt>
                <c:pt idx="268">
                  <c:v>latprjo</c:v>
                </c:pt>
                <c:pt idx="269">
                  <c:v>longcm</c:v>
                </c:pt>
                <c:pt idx="270">
                  <c:v>stdparll</c:v>
                </c:pt>
                <c:pt idx="271">
                  <c:v>mapprojn</c:v>
                </c:pt>
                <c:pt idx="272">
                  <c:v>absres</c:v>
                </c:pt>
                <c:pt idx="273">
                  <c:v>ordres</c:v>
                </c:pt>
                <c:pt idx="274">
                  <c:v>plance</c:v>
                </c:pt>
                <c:pt idx="275">
                  <c:v>plandu</c:v>
                </c:pt>
                <c:pt idx="276">
                  <c:v>altdatum</c:v>
                </c:pt>
                <c:pt idx="277">
                  <c:v>altenc</c:v>
                </c:pt>
                <c:pt idx="278">
                  <c:v>altres</c:v>
                </c:pt>
                <c:pt idx="279">
                  <c:v>altunits</c:v>
                </c:pt>
              </c:strCache>
            </c:strRef>
          </c:cat>
          <c:val>
            <c:numRef>
              <c:f>Summary!$P$7:$P$288</c:f>
              <c:numCache>
                <c:formatCode>General</c:formatCode>
                <c:ptCount val="282"/>
                <c:pt idx="0">
                  <c:v>0.0</c:v>
                </c:pt>
                <c:pt idx="1">
                  <c:v>0.61</c:v>
                </c:pt>
                <c:pt idx="2">
                  <c:v>0.1</c:v>
                </c:pt>
                <c:pt idx="3">
                  <c:v>0.1</c:v>
                </c:pt>
                <c:pt idx="4">
                  <c:v>0.13</c:v>
                </c:pt>
                <c:pt idx="5">
                  <c:v>0.94</c:v>
                </c:pt>
                <c:pt idx="6">
                  <c:v>0.02</c:v>
                </c:pt>
                <c:pt idx="7">
                  <c:v>0.05</c:v>
                </c:pt>
                <c:pt idx="8">
                  <c:v>0.02</c:v>
                </c:pt>
                <c:pt idx="9">
                  <c:v>0.02</c:v>
                </c:pt>
                <c:pt idx="10">
                  <c:v>0.87</c:v>
                </c:pt>
                <c:pt idx="11">
                  <c:v>0.7</c:v>
                </c:pt>
                <c:pt idx="12">
                  <c:v>0.7</c:v>
                </c:pt>
                <c:pt idx="13">
                  <c:v>0.53</c:v>
                </c:pt>
                <c:pt idx="14">
                  <c:v>0.7</c:v>
                </c:pt>
                <c:pt idx="15">
                  <c:v>0.7</c:v>
                </c:pt>
                <c:pt idx="16">
                  <c:v>0.6</c:v>
                </c:pt>
                <c:pt idx="17">
                  <c:v>0.26</c:v>
                </c:pt>
                <c:pt idx="18">
                  <c:v>0.09</c:v>
                </c:pt>
                <c:pt idx="19">
                  <c:v>0.45</c:v>
                </c:pt>
                <c:pt idx="20">
                  <c:v>0.16</c:v>
                </c:pt>
                <c:pt idx="21">
                  <c:v>0.26</c:v>
                </c:pt>
                <c:pt idx="22">
                  <c:v>0.26</c:v>
                </c:pt>
                <c:pt idx="23">
                  <c:v>0.67</c:v>
                </c:pt>
                <c:pt idx="24">
                  <c:v>0.03</c:v>
                </c:pt>
                <c:pt idx="25">
                  <c:v>0.71</c:v>
                </c:pt>
                <c:pt idx="26">
                  <c:v>0.47</c:v>
                </c:pt>
                <c:pt idx="27">
                  <c:v>3.78</c:v>
                </c:pt>
                <c:pt idx="28">
                  <c:v>3.78</c:v>
                </c:pt>
                <c:pt idx="29">
                  <c:v>0.02</c:v>
                </c:pt>
                <c:pt idx="30">
                  <c:v>0.19</c:v>
                </c:pt>
                <c:pt idx="31">
                  <c:v>1.27</c:v>
                </c:pt>
                <c:pt idx="32">
                  <c:v>0.1</c:v>
                </c:pt>
                <c:pt idx="33">
                  <c:v>1.65</c:v>
                </c:pt>
                <c:pt idx="34">
                  <c:v>0.44</c:v>
                </c:pt>
                <c:pt idx="35">
                  <c:v>2.2</c:v>
                </c:pt>
                <c:pt idx="36">
                  <c:v>0.88</c:v>
                </c:pt>
                <c:pt idx="37">
                  <c:v>1.65</c:v>
                </c:pt>
                <c:pt idx="38">
                  <c:v>0.73</c:v>
                </c:pt>
                <c:pt idx="39">
                  <c:v>0.73</c:v>
                </c:pt>
                <c:pt idx="40">
                  <c:v>0.02</c:v>
                </c:pt>
                <c:pt idx="41">
                  <c:v>0.31</c:v>
                </c:pt>
                <c:pt idx="42">
                  <c:v>0.31</c:v>
                </c:pt>
                <c:pt idx="43">
                  <c:v>1.65</c:v>
                </c:pt>
                <c:pt idx="44">
                  <c:v>1.65</c:v>
                </c:pt>
                <c:pt idx="45">
                  <c:v>1.65</c:v>
                </c:pt>
                <c:pt idx="46">
                  <c:v>0.72</c:v>
                </c:pt>
                <c:pt idx="47">
                  <c:v>1.65</c:v>
                </c:pt>
                <c:pt idx="48">
                  <c:v>0.06</c:v>
                </c:pt>
                <c:pt idx="49">
                  <c:v>0.08</c:v>
                </c:pt>
                <c:pt idx="50">
                  <c:v>0.08</c:v>
                </c:pt>
                <c:pt idx="51">
                  <c:v>1.54</c:v>
                </c:pt>
                <c:pt idx="52">
                  <c:v>1.65</c:v>
                </c:pt>
                <c:pt idx="53">
                  <c:v>0.94</c:v>
                </c:pt>
                <c:pt idx="54">
                  <c:v>0.59</c:v>
                </c:pt>
                <c:pt idx="55">
                  <c:v>0.04</c:v>
                </c:pt>
                <c:pt idx="56">
                  <c:v>0.04</c:v>
                </c:pt>
                <c:pt idx="57">
                  <c:v>0.04</c:v>
                </c:pt>
                <c:pt idx="58">
                  <c:v>0.04</c:v>
                </c:pt>
                <c:pt idx="59">
                  <c:v>0.35</c:v>
                </c:pt>
                <c:pt idx="60">
                  <c:v>0.02</c:v>
                </c:pt>
                <c:pt idx="61">
                  <c:v>1.0</c:v>
                </c:pt>
                <c:pt idx="62">
                  <c:v>1.0</c:v>
                </c:pt>
                <c:pt idx="63">
                  <c:v>1.0</c:v>
                </c:pt>
                <c:pt idx="64">
                  <c:v>1.0</c:v>
                </c:pt>
                <c:pt idx="65">
                  <c:v>0.06</c:v>
                </c:pt>
                <c:pt idx="66">
                  <c:v>1.0</c:v>
                </c:pt>
                <c:pt idx="67">
                  <c:v>1.0</c:v>
                </c:pt>
                <c:pt idx="68">
                  <c:v>1.0</c:v>
                </c:pt>
                <c:pt idx="69">
                  <c:v>0.96</c:v>
                </c:pt>
                <c:pt idx="70">
                  <c:v>0.97</c:v>
                </c:pt>
                <c:pt idx="71">
                  <c:v>0.96</c:v>
                </c:pt>
                <c:pt idx="72">
                  <c:v>0.01</c:v>
                </c:pt>
                <c:pt idx="73">
                  <c:v>0.03</c:v>
                </c:pt>
                <c:pt idx="74">
                  <c:v>0.01</c:v>
                </c:pt>
                <c:pt idx="75">
                  <c:v>1.0</c:v>
                </c:pt>
                <c:pt idx="76">
                  <c:v>0.0</c:v>
                </c:pt>
                <c:pt idx="77">
                  <c:v>0.98</c:v>
                </c:pt>
                <c:pt idx="78">
                  <c:v>0.0</c:v>
                </c:pt>
                <c:pt idx="79">
                  <c:v>0.17</c:v>
                </c:pt>
                <c:pt idx="80">
                  <c:v>1.19</c:v>
                </c:pt>
                <c:pt idx="81">
                  <c:v>0.02</c:v>
                </c:pt>
                <c:pt idx="82">
                  <c:v>0.06</c:v>
                </c:pt>
                <c:pt idx="83">
                  <c:v>1.0</c:v>
                </c:pt>
                <c:pt idx="84">
                  <c:v>0.0</c:v>
                </c:pt>
                <c:pt idx="85">
                  <c:v>1.19</c:v>
                </c:pt>
                <c:pt idx="86">
                  <c:v>0.0</c:v>
                </c:pt>
                <c:pt idx="87">
                  <c:v>1.06</c:v>
                </c:pt>
                <c:pt idx="88">
                  <c:v>0.0</c:v>
                </c:pt>
                <c:pt idx="89">
                  <c:v>0.05</c:v>
                </c:pt>
                <c:pt idx="90">
                  <c:v>10.23</c:v>
                </c:pt>
                <c:pt idx="91">
                  <c:v>10.23</c:v>
                </c:pt>
                <c:pt idx="92">
                  <c:v>0.0</c:v>
                </c:pt>
                <c:pt idx="93">
                  <c:v>0.0</c:v>
                </c:pt>
                <c:pt idx="94">
                  <c:v>1.29</c:v>
                </c:pt>
                <c:pt idx="95">
                  <c:v>1.29</c:v>
                </c:pt>
                <c:pt idx="96">
                  <c:v>1.29</c:v>
                </c:pt>
                <c:pt idx="97">
                  <c:v>0.0</c:v>
                </c:pt>
                <c:pt idx="98">
                  <c:v>0.03</c:v>
                </c:pt>
                <c:pt idx="99">
                  <c:v>0.03</c:v>
                </c:pt>
                <c:pt idx="100">
                  <c:v>9.88</c:v>
                </c:pt>
                <c:pt idx="101">
                  <c:v>10.23</c:v>
                </c:pt>
                <c:pt idx="102">
                  <c:v>2.05</c:v>
                </c:pt>
                <c:pt idx="103">
                  <c:v>2.05</c:v>
                </c:pt>
                <c:pt idx="104">
                  <c:v>2.05</c:v>
                </c:pt>
                <c:pt idx="105">
                  <c:v>0.39</c:v>
                </c:pt>
                <c:pt idx="106">
                  <c:v>0.39</c:v>
                </c:pt>
                <c:pt idx="107">
                  <c:v>1.0</c:v>
                </c:pt>
                <c:pt idx="108">
                  <c:v>0.16</c:v>
                </c:pt>
                <c:pt idx="109">
                  <c:v>0.16</c:v>
                </c:pt>
                <c:pt idx="110">
                  <c:v>0.16</c:v>
                </c:pt>
                <c:pt idx="111">
                  <c:v>0.0</c:v>
                </c:pt>
                <c:pt idx="112">
                  <c:v>0.22</c:v>
                </c:pt>
                <c:pt idx="113">
                  <c:v>1.0</c:v>
                </c:pt>
                <c:pt idx="114">
                  <c:v>0.01</c:v>
                </c:pt>
                <c:pt idx="115">
                  <c:v>0.09</c:v>
                </c:pt>
                <c:pt idx="116">
                  <c:v>0.04</c:v>
                </c:pt>
                <c:pt idx="117">
                  <c:v>0.12</c:v>
                </c:pt>
                <c:pt idx="118">
                  <c:v>0.02</c:v>
                </c:pt>
                <c:pt idx="119">
                  <c:v>0.09</c:v>
                </c:pt>
                <c:pt idx="120">
                  <c:v>0.04</c:v>
                </c:pt>
                <c:pt idx="121">
                  <c:v>0.04</c:v>
                </c:pt>
                <c:pt idx="122">
                  <c:v>0.09</c:v>
                </c:pt>
                <c:pt idx="123">
                  <c:v>2.27</c:v>
                </c:pt>
                <c:pt idx="124">
                  <c:v>1.71</c:v>
                </c:pt>
                <c:pt idx="125">
                  <c:v>0.14</c:v>
                </c:pt>
                <c:pt idx="126">
                  <c:v>1.0</c:v>
                </c:pt>
                <c:pt idx="127">
                  <c:v>0.26</c:v>
                </c:pt>
                <c:pt idx="128">
                  <c:v>0.26</c:v>
                </c:pt>
                <c:pt idx="129">
                  <c:v>0.0</c:v>
                </c:pt>
                <c:pt idx="130">
                  <c:v>0.22</c:v>
                </c:pt>
                <c:pt idx="131">
                  <c:v>0.22</c:v>
                </c:pt>
                <c:pt idx="132">
                  <c:v>1.0</c:v>
                </c:pt>
                <c:pt idx="133">
                  <c:v>0.0</c:v>
                </c:pt>
                <c:pt idx="134">
                  <c:v>0.37</c:v>
                </c:pt>
                <c:pt idx="135">
                  <c:v>0.29</c:v>
                </c:pt>
                <c:pt idx="136">
                  <c:v>0.39</c:v>
                </c:pt>
                <c:pt idx="137">
                  <c:v>0.03</c:v>
                </c:pt>
                <c:pt idx="138">
                  <c:v>0.37</c:v>
                </c:pt>
                <c:pt idx="139">
                  <c:v>0.04</c:v>
                </c:pt>
                <c:pt idx="140">
                  <c:v>0.04</c:v>
                </c:pt>
                <c:pt idx="141">
                  <c:v>0.01</c:v>
                </c:pt>
                <c:pt idx="142">
                  <c:v>0.01</c:v>
                </c:pt>
                <c:pt idx="143">
                  <c:v>0.37</c:v>
                </c:pt>
                <c:pt idx="144">
                  <c:v>0.43</c:v>
                </c:pt>
                <c:pt idx="145">
                  <c:v>0.0</c:v>
                </c:pt>
                <c:pt idx="146">
                  <c:v>1.0</c:v>
                </c:pt>
                <c:pt idx="147">
                  <c:v>1.0</c:v>
                </c:pt>
                <c:pt idx="148">
                  <c:v>0.8</c:v>
                </c:pt>
                <c:pt idx="149">
                  <c:v>5.63</c:v>
                </c:pt>
                <c:pt idx="150">
                  <c:v>1.55</c:v>
                </c:pt>
                <c:pt idx="151">
                  <c:v>0.07</c:v>
                </c:pt>
                <c:pt idx="152">
                  <c:v>0.07</c:v>
                </c:pt>
                <c:pt idx="153">
                  <c:v>0.12</c:v>
                </c:pt>
                <c:pt idx="154">
                  <c:v>0.09</c:v>
                </c:pt>
                <c:pt idx="155">
                  <c:v>6.22</c:v>
                </c:pt>
                <c:pt idx="156">
                  <c:v>1.99</c:v>
                </c:pt>
                <c:pt idx="157">
                  <c:v>0.92</c:v>
                </c:pt>
                <c:pt idx="158">
                  <c:v>1.14</c:v>
                </c:pt>
                <c:pt idx="159">
                  <c:v>0.8</c:v>
                </c:pt>
                <c:pt idx="160">
                  <c:v>0.8</c:v>
                </c:pt>
                <c:pt idx="161">
                  <c:v>0.53</c:v>
                </c:pt>
                <c:pt idx="162">
                  <c:v>0.8</c:v>
                </c:pt>
                <c:pt idx="163">
                  <c:v>0.8</c:v>
                </c:pt>
                <c:pt idx="164">
                  <c:v>0.82</c:v>
                </c:pt>
                <c:pt idx="165">
                  <c:v>0.43</c:v>
                </c:pt>
                <c:pt idx="166">
                  <c:v>0.08</c:v>
                </c:pt>
                <c:pt idx="167">
                  <c:v>0.53</c:v>
                </c:pt>
                <c:pt idx="168">
                  <c:v>0.41</c:v>
                </c:pt>
                <c:pt idx="169">
                  <c:v>0.26</c:v>
                </c:pt>
                <c:pt idx="170">
                  <c:v>0.27</c:v>
                </c:pt>
                <c:pt idx="171">
                  <c:v>0.67</c:v>
                </c:pt>
                <c:pt idx="172">
                  <c:v>0.06</c:v>
                </c:pt>
                <c:pt idx="173">
                  <c:v>0.84</c:v>
                </c:pt>
                <c:pt idx="174">
                  <c:v>0.35</c:v>
                </c:pt>
                <c:pt idx="175">
                  <c:v>0.17</c:v>
                </c:pt>
                <c:pt idx="176">
                  <c:v>0.17</c:v>
                </c:pt>
                <c:pt idx="177">
                  <c:v>0.17</c:v>
                </c:pt>
                <c:pt idx="178">
                  <c:v>1.0</c:v>
                </c:pt>
                <c:pt idx="179">
                  <c:v>1.0</c:v>
                </c:pt>
                <c:pt idx="180">
                  <c:v>1.0</c:v>
                </c:pt>
                <c:pt idx="181">
                  <c:v>1.0</c:v>
                </c:pt>
                <c:pt idx="182">
                  <c:v>1.0</c:v>
                </c:pt>
                <c:pt idx="183">
                  <c:v>0.0</c:v>
                </c:pt>
                <c:pt idx="184">
                  <c:v>1.0</c:v>
                </c:pt>
                <c:pt idx="185">
                  <c:v>1.0</c:v>
                </c:pt>
                <c:pt idx="186">
                  <c:v>2.42</c:v>
                </c:pt>
                <c:pt idx="187">
                  <c:v>0.6</c:v>
                </c:pt>
                <c:pt idx="188">
                  <c:v>0.06</c:v>
                </c:pt>
                <c:pt idx="189">
                  <c:v>0.01</c:v>
                </c:pt>
                <c:pt idx="190">
                  <c:v>0.01</c:v>
                </c:pt>
                <c:pt idx="191">
                  <c:v>0.01</c:v>
                </c:pt>
                <c:pt idx="192">
                  <c:v>0.01</c:v>
                </c:pt>
                <c:pt idx="193">
                  <c:v>0.02</c:v>
                </c:pt>
                <c:pt idx="194">
                  <c:v>0.02</c:v>
                </c:pt>
                <c:pt idx="195">
                  <c:v>0.01</c:v>
                </c:pt>
                <c:pt idx="196">
                  <c:v>0.01</c:v>
                </c:pt>
                <c:pt idx="197">
                  <c:v>0.6</c:v>
                </c:pt>
                <c:pt idx="198">
                  <c:v>0.6</c:v>
                </c:pt>
                <c:pt idx="199">
                  <c:v>0.0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1.0</c:v>
                </c:pt>
                <c:pt idx="207">
                  <c:v>0.06</c:v>
                </c:pt>
                <c:pt idx="208">
                  <c:v>0.36</c:v>
                </c:pt>
                <c:pt idx="209">
                  <c:v>0.0</c:v>
                </c:pt>
                <c:pt idx="210">
                  <c:v>0.36</c:v>
                </c:pt>
                <c:pt idx="211">
                  <c:v>0.0</c:v>
                </c:pt>
                <c:pt idx="212">
                  <c:v>0.61</c:v>
                </c:pt>
                <c:pt idx="213">
                  <c:v>0.0</c:v>
                </c:pt>
                <c:pt idx="214">
                  <c:v>0.0</c:v>
                </c:pt>
                <c:pt idx="215">
                  <c:v>0.01</c:v>
                </c:pt>
                <c:pt idx="216">
                  <c:v>0.01</c:v>
                </c:pt>
                <c:pt idx="217">
                  <c:v>1.0</c:v>
                </c:pt>
                <c:pt idx="218">
                  <c:v>0.0</c:v>
                </c:pt>
                <c:pt idx="219">
                  <c:v>0.0</c:v>
                </c:pt>
                <c:pt idx="220">
                  <c:v>0.98</c:v>
                </c:pt>
                <c:pt idx="221">
                  <c:v>1.0</c:v>
                </c:pt>
                <c:pt idx="222">
                  <c:v>1.0</c:v>
                </c:pt>
                <c:pt idx="223">
                  <c:v>0.02</c:v>
                </c:pt>
                <c:pt idx="224">
                  <c:v>1.0</c:v>
                </c:pt>
                <c:pt idx="225">
                  <c:v>1.0</c:v>
                </c:pt>
                <c:pt idx="226">
                  <c:v>0.98</c:v>
                </c:pt>
                <c:pt idx="227">
                  <c:v>0.96</c:v>
                </c:pt>
                <c:pt idx="228">
                  <c:v>0.96</c:v>
                </c:pt>
                <c:pt idx="229">
                  <c:v>0.96</c:v>
                </c:pt>
                <c:pt idx="230">
                  <c:v>0.03</c:v>
                </c:pt>
                <c:pt idx="231">
                  <c:v>0.04</c:v>
                </c:pt>
                <c:pt idx="232">
                  <c:v>0.02</c:v>
                </c:pt>
                <c:pt idx="233">
                  <c:v>1.0</c:v>
                </c:pt>
                <c:pt idx="234">
                  <c:v>0.0</c:v>
                </c:pt>
                <c:pt idx="235">
                  <c:v>1.0</c:v>
                </c:pt>
                <c:pt idx="236">
                  <c:v>0.0</c:v>
                </c:pt>
                <c:pt idx="237">
                  <c:v>0.96</c:v>
                </c:pt>
                <c:pt idx="238">
                  <c:v>0.96</c:v>
                </c:pt>
                <c:pt idx="239">
                  <c:v>1.0</c:v>
                </c:pt>
                <c:pt idx="240">
                  <c:v>1.0</c:v>
                </c:pt>
                <c:pt idx="241">
                  <c:v>0.0</c:v>
                </c:pt>
                <c:pt idx="242">
                  <c:v>0.01</c:v>
                </c:pt>
                <c:pt idx="243">
                  <c:v>0.96</c:v>
                </c:pt>
                <c:pt idx="244">
                  <c:v>0.98</c:v>
                </c:pt>
                <c:pt idx="245">
                  <c:v>0.02</c:v>
                </c:pt>
                <c:pt idx="246">
                  <c:v>0.96</c:v>
                </c:pt>
                <c:pt idx="247">
                  <c:v>0.96</c:v>
                </c:pt>
                <c:pt idx="248">
                  <c:v>0.01</c:v>
                </c:pt>
                <c:pt idx="249">
                  <c:v>0.0</c:v>
                </c:pt>
                <c:pt idx="250">
                  <c:v>0.01</c:v>
                </c:pt>
                <c:pt idx="251">
                  <c:v>0.01</c:v>
                </c:pt>
                <c:pt idx="252">
                  <c:v>0.98</c:v>
                </c:pt>
                <c:pt idx="253">
                  <c:v>0.98</c:v>
                </c:pt>
                <c:pt idx="254">
                  <c:v>0.98</c:v>
                </c:pt>
                <c:pt idx="255">
                  <c:v>0.98</c:v>
                </c:pt>
                <c:pt idx="256">
                  <c:v>0.0</c:v>
                </c:pt>
                <c:pt idx="257">
                  <c:v>0.0</c:v>
                </c:pt>
                <c:pt idx="258">
                  <c:v>0.0</c:v>
                </c:pt>
                <c:pt idx="259">
                  <c:v>0.96</c:v>
                </c:pt>
                <c:pt idx="260">
                  <c:v>0.96</c:v>
                </c:pt>
                <c:pt idx="261">
                  <c:v>0.96</c:v>
                </c:pt>
                <c:pt idx="262">
                  <c:v>0.96</c:v>
                </c:pt>
                <c:pt idx="263">
                  <c:v>0.96</c:v>
                </c:pt>
                <c:pt idx="264">
                  <c:v>0.96</c:v>
                </c:pt>
                <c:pt idx="265">
                  <c:v>0.96</c:v>
                </c:pt>
                <c:pt idx="266">
                  <c:v>0.02</c:v>
                </c:pt>
                <c:pt idx="267">
                  <c:v>0.02</c:v>
                </c:pt>
                <c:pt idx="268">
                  <c:v>0.02</c:v>
                </c:pt>
                <c:pt idx="269">
                  <c:v>0.02</c:v>
                </c:pt>
                <c:pt idx="270">
                  <c:v>0.03</c:v>
                </c:pt>
                <c:pt idx="271">
                  <c:v>0.02</c:v>
                </c:pt>
                <c:pt idx="272">
                  <c:v>0.98</c:v>
                </c:pt>
                <c:pt idx="273">
                  <c:v>0.98</c:v>
                </c:pt>
                <c:pt idx="274">
                  <c:v>0.98</c:v>
                </c:pt>
                <c:pt idx="275">
                  <c:v>0.98</c:v>
                </c:pt>
                <c:pt idx="276">
                  <c:v>0.03</c:v>
                </c:pt>
                <c:pt idx="277">
                  <c:v>0.03</c:v>
                </c:pt>
                <c:pt idx="278">
                  <c:v>0.03</c:v>
                </c:pt>
                <c:pt idx="279">
                  <c:v>0.03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0714280"/>
        <c:axId val="-2120711240"/>
      </c:barChart>
      <c:catAx>
        <c:axId val="-2120714280"/>
        <c:scaling>
          <c:orientation val="minMax"/>
        </c:scaling>
        <c:delete val="0"/>
        <c:axPos val="b"/>
        <c:majorTickMark val="out"/>
        <c:minorTickMark val="none"/>
        <c:tickLblPos val="none"/>
        <c:spPr>
          <a:ln w="9525"/>
        </c:spPr>
        <c:crossAx val="-2120711240"/>
        <c:crosses val="autoZero"/>
        <c:auto val="1"/>
        <c:lblAlgn val="ctr"/>
        <c:lblOffset val="100"/>
        <c:noMultiLvlLbl val="0"/>
      </c:catAx>
      <c:valAx>
        <c:axId val="-2120711240"/>
        <c:scaling>
          <c:orientation val="minMax"/>
          <c:max val="11.0"/>
          <c:min val="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0714280"/>
        <c:crosses val="autoZero"/>
        <c:crossBetween val="between"/>
        <c:majorUnit val="1.0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200" b="0"/>
            </a:pPr>
            <a:r>
              <a:rPr lang="en-US" sz="3200" b="0" dirty="0" smtClean="0"/>
              <a:t>All Collections</a:t>
            </a:r>
            <a:endParaRPr lang="en-US" sz="3200" b="0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AllNodes.WithColor.Data!$T$1</c:f>
              <c:strCache>
                <c:ptCount val="1"/>
                <c:pt idx="0">
                  <c:v>@xsi:noNamespaceSchemaLocation</c:v>
                </c:pt>
              </c:strCache>
            </c:strRef>
          </c:tx>
          <c:invertIfNegative val="0"/>
          <c:val>
            <c:numRef>
              <c:f>AllNodes.WithColor.Data!$T$2:$T$281</c:f>
              <c:numCache>
                <c:formatCode>General</c:formatCode>
                <c:ptCount val="280"/>
                <c:pt idx="0">
                  <c:v>0.25</c:v>
                </c:pt>
              </c:numCache>
            </c:numRef>
          </c:val>
        </c:ser>
        <c:ser>
          <c:idx val="1"/>
          <c:order val="1"/>
          <c:tx>
            <c:strRef>
              <c:f>AllNodes.WithColor.Data!$U$1</c:f>
              <c:strCache>
                <c:ptCount val="1"/>
                <c:pt idx="0">
                  <c:v>dataqual</c:v>
                </c:pt>
              </c:strCache>
            </c:strRef>
          </c:tx>
          <c:invertIfNegative val="0"/>
          <c:val>
            <c:numRef>
              <c:f>AllNodes.WithColor.Data!$U$2:$U$281</c:f>
              <c:numCache>
                <c:formatCode>General</c:formatCode>
                <c:ptCount val="280"/>
                <c:pt idx="1">
                  <c:v>0.15</c:v>
                </c:pt>
                <c:pt idx="2">
                  <c:v>0.02</c:v>
                </c:pt>
                <c:pt idx="3">
                  <c:v>0.02</c:v>
                </c:pt>
                <c:pt idx="4">
                  <c:v>0.03</c:v>
                </c:pt>
                <c:pt idx="5">
                  <c:v>0.42</c:v>
                </c:pt>
                <c:pt idx="6">
                  <c:v>0.01</c:v>
                </c:pt>
                <c:pt idx="7">
                  <c:v>0.01</c:v>
                </c:pt>
                <c:pt idx="9">
                  <c:v>0.01</c:v>
                </c:pt>
                <c:pt idx="10">
                  <c:v>0.82</c:v>
                </c:pt>
                <c:pt idx="11">
                  <c:v>0.58</c:v>
                </c:pt>
                <c:pt idx="12">
                  <c:v>0.58</c:v>
                </c:pt>
                <c:pt idx="13">
                  <c:v>0.5</c:v>
                </c:pt>
                <c:pt idx="14">
                  <c:v>0.58</c:v>
                </c:pt>
                <c:pt idx="15">
                  <c:v>0.58</c:v>
                </c:pt>
                <c:pt idx="16">
                  <c:v>0.52</c:v>
                </c:pt>
                <c:pt idx="17">
                  <c:v>0.14</c:v>
                </c:pt>
                <c:pt idx="18">
                  <c:v>0.02</c:v>
                </c:pt>
                <c:pt idx="19">
                  <c:v>0.48</c:v>
                </c:pt>
                <c:pt idx="20">
                  <c:v>0.33</c:v>
                </c:pt>
                <c:pt idx="21">
                  <c:v>0.1</c:v>
                </c:pt>
                <c:pt idx="22">
                  <c:v>0.1</c:v>
                </c:pt>
                <c:pt idx="23">
                  <c:v>0.37</c:v>
                </c:pt>
                <c:pt idx="24">
                  <c:v>0.01</c:v>
                </c:pt>
                <c:pt idx="25">
                  <c:v>0.58</c:v>
                </c:pt>
                <c:pt idx="26">
                  <c:v>0.12</c:v>
                </c:pt>
                <c:pt idx="27">
                  <c:v>1.35</c:v>
                </c:pt>
                <c:pt idx="28">
                  <c:v>1.35</c:v>
                </c:pt>
                <c:pt idx="30">
                  <c:v>0.05</c:v>
                </c:pt>
                <c:pt idx="31">
                  <c:v>0.31</c:v>
                </c:pt>
                <c:pt idx="32">
                  <c:v>0.02</c:v>
                </c:pt>
                <c:pt idx="33">
                  <c:v>0.41</c:v>
                </c:pt>
                <c:pt idx="34">
                  <c:v>0.11</c:v>
                </c:pt>
                <c:pt idx="35">
                  <c:v>0.54</c:v>
                </c:pt>
                <c:pt idx="36">
                  <c:v>0.22</c:v>
                </c:pt>
                <c:pt idx="37">
                  <c:v>0.41</c:v>
                </c:pt>
                <c:pt idx="38">
                  <c:v>0.18</c:v>
                </c:pt>
                <c:pt idx="39">
                  <c:v>0.18</c:v>
                </c:pt>
                <c:pt idx="41">
                  <c:v>0.08</c:v>
                </c:pt>
                <c:pt idx="42">
                  <c:v>0.08</c:v>
                </c:pt>
                <c:pt idx="43">
                  <c:v>0.41</c:v>
                </c:pt>
                <c:pt idx="44">
                  <c:v>0.41</c:v>
                </c:pt>
                <c:pt idx="45">
                  <c:v>0.41</c:v>
                </c:pt>
                <c:pt idx="46">
                  <c:v>0.18</c:v>
                </c:pt>
                <c:pt idx="47">
                  <c:v>0.41</c:v>
                </c:pt>
                <c:pt idx="48">
                  <c:v>0.01</c:v>
                </c:pt>
                <c:pt idx="49">
                  <c:v>0.02</c:v>
                </c:pt>
                <c:pt idx="50">
                  <c:v>0.02</c:v>
                </c:pt>
                <c:pt idx="51">
                  <c:v>0.38</c:v>
                </c:pt>
                <c:pt idx="52">
                  <c:v>0.41</c:v>
                </c:pt>
                <c:pt idx="53">
                  <c:v>0.42</c:v>
                </c:pt>
                <c:pt idx="54">
                  <c:v>0.15</c:v>
                </c:pt>
                <c:pt idx="55">
                  <c:v>0.01</c:v>
                </c:pt>
                <c:pt idx="56">
                  <c:v>0.01</c:v>
                </c:pt>
                <c:pt idx="57">
                  <c:v>0.01</c:v>
                </c:pt>
                <c:pt idx="58">
                  <c:v>0.01</c:v>
                </c:pt>
                <c:pt idx="59">
                  <c:v>0.08</c:v>
                </c:pt>
              </c:numCache>
            </c:numRef>
          </c:val>
        </c:ser>
        <c:ser>
          <c:idx val="2"/>
          <c:order val="2"/>
          <c:tx>
            <c:strRef>
              <c:f>AllNodes.WithColor.Data!$V$1</c:f>
              <c:strCache>
                <c:ptCount val="1"/>
                <c:pt idx="0">
                  <c:v>distinfo</c:v>
                </c:pt>
              </c:strCache>
            </c:strRef>
          </c:tx>
          <c:invertIfNegative val="0"/>
          <c:val>
            <c:numRef>
              <c:f>AllNodes.WithColor.Data!$V$2:$V$281</c:f>
              <c:numCache>
                <c:formatCode>General</c:formatCode>
                <c:ptCount val="280"/>
                <c:pt idx="60">
                  <c:v>0.26</c:v>
                </c:pt>
                <c:pt idx="61">
                  <c:v>0.51</c:v>
                </c:pt>
                <c:pt idx="62">
                  <c:v>0.77</c:v>
                </c:pt>
                <c:pt idx="63">
                  <c:v>0.51</c:v>
                </c:pt>
                <c:pt idx="64">
                  <c:v>0.51</c:v>
                </c:pt>
                <c:pt idx="65">
                  <c:v>0.28</c:v>
                </c:pt>
                <c:pt idx="66">
                  <c:v>0.51</c:v>
                </c:pt>
                <c:pt idx="67">
                  <c:v>0.51</c:v>
                </c:pt>
                <c:pt idx="68">
                  <c:v>0.75</c:v>
                </c:pt>
                <c:pt idx="69">
                  <c:v>0.73</c:v>
                </c:pt>
                <c:pt idx="70">
                  <c:v>0.5</c:v>
                </c:pt>
                <c:pt idx="71">
                  <c:v>0.24</c:v>
                </c:pt>
                <c:pt idx="72">
                  <c:v>0.25</c:v>
                </c:pt>
                <c:pt idx="73">
                  <c:v>0.25</c:v>
                </c:pt>
                <c:pt idx="74">
                  <c:v>0.25</c:v>
                </c:pt>
                <c:pt idx="75">
                  <c:v>0.75</c:v>
                </c:pt>
                <c:pt idx="76">
                  <c:v>0.25</c:v>
                </c:pt>
                <c:pt idx="77">
                  <c:v>0.74</c:v>
                </c:pt>
                <c:pt idx="79">
                  <c:v>0.04</c:v>
                </c:pt>
                <c:pt idx="80">
                  <c:v>0.54</c:v>
                </c:pt>
                <c:pt idx="82">
                  <c:v>0.02</c:v>
                </c:pt>
                <c:pt idx="83">
                  <c:v>0.74</c:v>
                </c:pt>
                <c:pt idx="84">
                  <c:v>0.25</c:v>
                </c:pt>
                <c:pt idx="85">
                  <c:v>0.55</c:v>
                </c:pt>
                <c:pt idx="87">
                  <c:v>0.51</c:v>
                </c:pt>
                <c:pt idx="88">
                  <c:v>0.25</c:v>
                </c:pt>
                <c:pt idx="89">
                  <c:v>0.26</c:v>
                </c:pt>
              </c:numCache>
            </c:numRef>
          </c:val>
        </c:ser>
        <c:ser>
          <c:idx val="3"/>
          <c:order val="3"/>
          <c:tx>
            <c:strRef>
              <c:f>AllNodes.WithColor.Data!$W$1</c:f>
              <c:strCache>
                <c:ptCount val="1"/>
                <c:pt idx="0">
                  <c:v>eainfo</c:v>
                </c:pt>
              </c:strCache>
            </c:strRef>
          </c:tx>
          <c:invertIfNegative val="0"/>
          <c:val>
            <c:numRef>
              <c:f>AllNodes.WithColor.Data!$W$2:$W$281</c:f>
              <c:numCache>
                <c:formatCode>General</c:formatCode>
                <c:ptCount val="280"/>
                <c:pt idx="90">
                  <c:v>5.1</c:v>
                </c:pt>
                <c:pt idx="91">
                  <c:v>5.1</c:v>
                </c:pt>
                <c:pt idx="94">
                  <c:v>1.24</c:v>
                </c:pt>
                <c:pt idx="95">
                  <c:v>1.24</c:v>
                </c:pt>
                <c:pt idx="96">
                  <c:v>1.24</c:v>
                </c:pt>
                <c:pt idx="97">
                  <c:v>1.86</c:v>
                </c:pt>
                <c:pt idx="98">
                  <c:v>1.87</c:v>
                </c:pt>
                <c:pt idx="99">
                  <c:v>1.87</c:v>
                </c:pt>
                <c:pt idx="100">
                  <c:v>3.02</c:v>
                </c:pt>
                <c:pt idx="101">
                  <c:v>5.1</c:v>
                </c:pt>
                <c:pt idx="102">
                  <c:v>0.69</c:v>
                </c:pt>
                <c:pt idx="103">
                  <c:v>0.69</c:v>
                </c:pt>
                <c:pt idx="104">
                  <c:v>0.69</c:v>
                </c:pt>
                <c:pt idx="105">
                  <c:v>0.14</c:v>
                </c:pt>
                <c:pt idx="106">
                  <c:v>0.14</c:v>
                </c:pt>
              </c:numCache>
            </c:numRef>
          </c:val>
        </c:ser>
        <c:ser>
          <c:idx val="4"/>
          <c:order val="4"/>
          <c:tx>
            <c:strRef>
              <c:f>AllNodes.WithColor.Data!$X$1</c:f>
              <c:strCache>
                <c:ptCount val="1"/>
                <c:pt idx="0">
                  <c:v>idinfo</c:v>
                </c:pt>
              </c:strCache>
            </c:strRef>
          </c:tx>
          <c:invertIfNegative val="0"/>
          <c:val>
            <c:numRef>
              <c:f>AllNodes.WithColor.Data!$X$2:$X$281</c:f>
              <c:numCache>
                <c:formatCode>General</c:formatCode>
                <c:ptCount val="280"/>
                <c:pt idx="107">
                  <c:v>0.75</c:v>
                </c:pt>
                <c:pt idx="108">
                  <c:v>0.04</c:v>
                </c:pt>
                <c:pt idx="109">
                  <c:v>0.04</c:v>
                </c:pt>
                <c:pt idx="110">
                  <c:v>0.04</c:v>
                </c:pt>
                <c:pt idx="111">
                  <c:v>0.25</c:v>
                </c:pt>
                <c:pt idx="112">
                  <c:v>0.05</c:v>
                </c:pt>
                <c:pt idx="113">
                  <c:v>0.74</c:v>
                </c:pt>
                <c:pt idx="115">
                  <c:v>0.02</c:v>
                </c:pt>
                <c:pt idx="116">
                  <c:v>0.01</c:v>
                </c:pt>
                <c:pt idx="117">
                  <c:v>0.03</c:v>
                </c:pt>
                <c:pt idx="119">
                  <c:v>0.02</c:v>
                </c:pt>
                <c:pt idx="120">
                  <c:v>0.01</c:v>
                </c:pt>
                <c:pt idx="121">
                  <c:v>0.01</c:v>
                </c:pt>
                <c:pt idx="122">
                  <c:v>0.02</c:v>
                </c:pt>
                <c:pt idx="123">
                  <c:v>2.08</c:v>
                </c:pt>
                <c:pt idx="124">
                  <c:v>1.65</c:v>
                </c:pt>
                <c:pt idx="125">
                  <c:v>0.04</c:v>
                </c:pt>
                <c:pt idx="126">
                  <c:v>0.75</c:v>
                </c:pt>
                <c:pt idx="127">
                  <c:v>0.32</c:v>
                </c:pt>
                <c:pt idx="128">
                  <c:v>0.32</c:v>
                </c:pt>
                <c:pt idx="130">
                  <c:v>0.05</c:v>
                </c:pt>
                <c:pt idx="131">
                  <c:v>0.05</c:v>
                </c:pt>
                <c:pt idx="132">
                  <c:v>1.0</c:v>
                </c:pt>
                <c:pt idx="134">
                  <c:v>0.09</c:v>
                </c:pt>
                <c:pt idx="135">
                  <c:v>0.07</c:v>
                </c:pt>
                <c:pt idx="136">
                  <c:v>0.09</c:v>
                </c:pt>
                <c:pt idx="137">
                  <c:v>0.01</c:v>
                </c:pt>
                <c:pt idx="138">
                  <c:v>0.09</c:v>
                </c:pt>
                <c:pt idx="139">
                  <c:v>0.01</c:v>
                </c:pt>
                <c:pt idx="140">
                  <c:v>0.01</c:v>
                </c:pt>
                <c:pt idx="143">
                  <c:v>0.09</c:v>
                </c:pt>
                <c:pt idx="144">
                  <c:v>0.15</c:v>
                </c:pt>
                <c:pt idx="146">
                  <c:v>1.0</c:v>
                </c:pt>
                <c:pt idx="147">
                  <c:v>0.75</c:v>
                </c:pt>
                <c:pt idx="148">
                  <c:v>0.45</c:v>
                </c:pt>
                <c:pt idx="149">
                  <c:v>3.62</c:v>
                </c:pt>
                <c:pt idx="150">
                  <c:v>1.08</c:v>
                </c:pt>
                <c:pt idx="151">
                  <c:v>0.02</c:v>
                </c:pt>
                <c:pt idx="152">
                  <c:v>0.02</c:v>
                </c:pt>
                <c:pt idx="153">
                  <c:v>0.03</c:v>
                </c:pt>
                <c:pt idx="154">
                  <c:v>0.02</c:v>
                </c:pt>
                <c:pt idx="155">
                  <c:v>5.95</c:v>
                </c:pt>
                <c:pt idx="156">
                  <c:v>2.32</c:v>
                </c:pt>
                <c:pt idx="157">
                  <c:v>0.31</c:v>
                </c:pt>
                <c:pt idx="158">
                  <c:v>0.93</c:v>
                </c:pt>
                <c:pt idx="159">
                  <c:v>0.7</c:v>
                </c:pt>
                <c:pt idx="160">
                  <c:v>0.7</c:v>
                </c:pt>
                <c:pt idx="161">
                  <c:v>0.61</c:v>
                </c:pt>
                <c:pt idx="162">
                  <c:v>0.7</c:v>
                </c:pt>
                <c:pt idx="163">
                  <c:v>0.7</c:v>
                </c:pt>
                <c:pt idx="164">
                  <c:v>0.46</c:v>
                </c:pt>
                <c:pt idx="165">
                  <c:v>0.36</c:v>
                </c:pt>
                <c:pt idx="166">
                  <c:v>0.02</c:v>
                </c:pt>
                <c:pt idx="167">
                  <c:v>0.6</c:v>
                </c:pt>
                <c:pt idx="168">
                  <c:v>0.56</c:v>
                </c:pt>
                <c:pt idx="169">
                  <c:v>0.1</c:v>
                </c:pt>
                <c:pt idx="170">
                  <c:v>0.34</c:v>
                </c:pt>
                <c:pt idx="171">
                  <c:v>0.21</c:v>
                </c:pt>
                <c:pt idx="172">
                  <c:v>0.02</c:v>
                </c:pt>
                <c:pt idx="173">
                  <c:v>0.47</c:v>
                </c:pt>
                <c:pt idx="174">
                  <c:v>0.09</c:v>
                </c:pt>
                <c:pt idx="175">
                  <c:v>0.04</c:v>
                </c:pt>
                <c:pt idx="176">
                  <c:v>0.04</c:v>
                </c:pt>
                <c:pt idx="177">
                  <c:v>0.04</c:v>
                </c:pt>
                <c:pt idx="178">
                  <c:v>0.98</c:v>
                </c:pt>
                <c:pt idx="179">
                  <c:v>0.98</c:v>
                </c:pt>
                <c:pt idx="180">
                  <c:v>0.98</c:v>
                </c:pt>
                <c:pt idx="181">
                  <c:v>0.98</c:v>
                </c:pt>
                <c:pt idx="182">
                  <c:v>0.24</c:v>
                </c:pt>
                <c:pt idx="184">
                  <c:v>1.0</c:v>
                </c:pt>
                <c:pt idx="185">
                  <c:v>1.0</c:v>
                </c:pt>
                <c:pt idx="186">
                  <c:v>0.59</c:v>
                </c:pt>
                <c:pt idx="187">
                  <c:v>0.15</c:v>
                </c:pt>
                <c:pt idx="188">
                  <c:v>0.01</c:v>
                </c:pt>
                <c:pt idx="193">
                  <c:v>0.01</c:v>
                </c:pt>
                <c:pt idx="194">
                  <c:v>0.01</c:v>
                </c:pt>
                <c:pt idx="197">
                  <c:v>0.15</c:v>
                </c:pt>
                <c:pt idx="198">
                  <c:v>0.15</c:v>
                </c:pt>
                <c:pt idx="206">
                  <c:v>0.75</c:v>
                </c:pt>
                <c:pt idx="207">
                  <c:v>0.02</c:v>
                </c:pt>
                <c:pt idx="208">
                  <c:v>0.58</c:v>
                </c:pt>
                <c:pt idx="209">
                  <c:v>0.22</c:v>
                </c:pt>
                <c:pt idx="210">
                  <c:v>0.58</c:v>
                </c:pt>
                <c:pt idx="211">
                  <c:v>0.02</c:v>
                </c:pt>
                <c:pt idx="212">
                  <c:v>0.42</c:v>
                </c:pt>
                <c:pt idx="217">
                  <c:v>0.75</c:v>
                </c:pt>
              </c:numCache>
            </c:numRef>
          </c:val>
        </c:ser>
        <c:ser>
          <c:idx val="5"/>
          <c:order val="5"/>
          <c:tx>
            <c:strRef>
              <c:f>AllNodes.WithColor.Data!$Y$1</c:f>
              <c:strCache>
                <c:ptCount val="1"/>
                <c:pt idx="0">
                  <c:v>Local-Control-Number</c:v>
                </c:pt>
              </c:strCache>
            </c:strRef>
          </c:tx>
          <c:invertIfNegative val="0"/>
          <c:val>
            <c:numRef>
              <c:f>AllNodes.WithColor.Data!$Y$2:$Y$281</c:f>
              <c:numCache>
                <c:formatCode>General</c:formatCode>
                <c:ptCount val="280"/>
                <c:pt idx="218">
                  <c:v>0.23</c:v>
                </c:pt>
              </c:numCache>
            </c:numRef>
          </c:val>
        </c:ser>
        <c:ser>
          <c:idx val="6"/>
          <c:order val="6"/>
          <c:tx>
            <c:strRef>
              <c:f>AllNodes.WithColor.Data!$Z$1</c:f>
              <c:strCache>
                <c:ptCount val="1"/>
                <c:pt idx="0">
                  <c:v>metainfo</c:v>
                </c:pt>
              </c:strCache>
            </c:strRef>
          </c:tx>
          <c:invertIfNegative val="0"/>
          <c:val>
            <c:numRef>
              <c:f>AllNodes.WithColor.Data!$Z$2:$Z$281</c:f>
              <c:numCache>
                <c:formatCode>General</c:formatCode>
                <c:ptCount val="280"/>
                <c:pt idx="220">
                  <c:v>1.26</c:v>
                </c:pt>
                <c:pt idx="221">
                  <c:v>0.75</c:v>
                </c:pt>
                <c:pt idx="222">
                  <c:v>0.75</c:v>
                </c:pt>
                <c:pt idx="223">
                  <c:v>0.51</c:v>
                </c:pt>
                <c:pt idx="224">
                  <c:v>0.75</c:v>
                </c:pt>
                <c:pt idx="225">
                  <c:v>0.75</c:v>
                </c:pt>
                <c:pt idx="226">
                  <c:v>0.75</c:v>
                </c:pt>
                <c:pt idx="227">
                  <c:v>0.49</c:v>
                </c:pt>
                <c:pt idx="228">
                  <c:v>0.74</c:v>
                </c:pt>
                <c:pt idx="229">
                  <c:v>0.73</c:v>
                </c:pt>
                <c:pt idx="230">
                  <c:v>0.02</c:v>
                </c:pt>
                <c:pt idx="231">
                  <c:v>0.26</c:v>
                </c:pt>
                <c:pt idx="232">
                  <c:v>0.26</c:v>
                </c:pt>
                <c:pt idx="233">
                  <c:v>0.75</c:v>
                </c:pt>
                <c:pt idx="234">
                  <c:v>0.25</c:v>
                </c:pt>
                <c:pt idx="235">
                  <c:v>1.0</c:v>
                </c:pt>
                <c:pt idx="237">
                  <c:v>0.24</c:v>
                </c:pt>
                <c:pt idx="238">
                  <c:v>0.24</c:v>
                </c:pt>
                <c:pt idx="239">
                  <c:v>1.0</c:v>
                </c:pt>
                <c:pt idx="240">
                  <c:v>0.75</c:v>
                </c:pt>
                <c:pt idx="241">
                  <c:v>0.25</c:v>
                </c:pt>
              </c:numCache>
            </c:numRef>
          </c:val>
        </c:ser>
        <c:ser>
          <c:idx val="7"/>
          <c:order val="7"/>
          <c:tx>
            <c:strRef>
              <c:f>AllNodes.WithColor.Data!$AA$1</c:f>
              <c:strCache>
                <c:ptCount val="1"/>
                <c:pt idx="0">
                  <c:v>Source</c:v>
                </c:pt>
              </c:strCache>
            </c:strRef>
          </c:tx>
          <c:invertIfNegative val="0"/>
          <c:val>
            <c:numRef>
              <c:f>AllNodes.WithColor.Data!$AA$2:$AA$281</c:f>
              <c:numCache>
                <c:formatCode>General</c:formatCode>
                <c:ptCount val="280"/>
                <c:pt idx="243">
                  <c:v>0.24</c:v>
                </c:pt>
              </c:numCache>
            </c:numRef>
          </c:val>
        </c:ser>
        <c:ser>
          <c:idx val="8"/>
          <c:order val="8"/>
          <c:tx>
            <c:strRef>
              <c:f>AllNodes.WithColor.Data!$AB$1</c:f>
              <c:strCache>
                <c:ptCount val="1"/>
                <c:pt idx="0">
                  <c:v>spdoinfo</c:v>
                </c:pt>
              </c:strCache>
            </c:strRef>
          </c:tx>
          <c:invertIfNegative val="0"/>
          <c:val>
            <c:numRef>
              <c:f>AllNodes.WithColor.Data!$AB$2:$AB$281</c:f>
              <c:numCache>
                <c:formatCode>General</c:formatCode>
                <c:ptCount val="280"/>
                <c:pt idx="244">
                  <c:v>0.39</c:v>
                </c:pt>
                <c:pt idx="245">
                  <c:v>0.48</c:v>
                </c:pt>
                <c:pt idx="246">
                  <c:v>0.39</c:v>
                </c:pt>
                <c:pt idx="247">
                  <c:v>0.39</c:v>
                </c:pt>
              </c:numCache>
            </c:numRef>
          </c:val>
        </c:ser>
        <c:ser>
          <c:idx val="9"/>
          <c:order val="9"/>
          <c:tx>
            <c:strRef>
              <c:f>AllNodes.WithColor.Data!$AC$1</c:f>
              <c:strCache>
                <c:ptCount val="1"/>
                <c:pt idx="0">
                  <c:v>spref</c:v>
                </c:pt>
              </c:strCache>
            </c:strRef>
          </c:tx>
          <c:invertIfNegative val="0"/>
          <c:val>
            <c:numRef>
              <c:f>AllNodes.WithColor.Data!$AC$2:$AC$281</c:f>
              <c:numCache>
                <c:formatCode>General</c:formatCode>
                <c:ptCount val="280"/>
                <c:pt idx="252">
                  <c:v>0.64</c:v>
                </c:pt>
                <c:pt idx="253">
                  <c:v>0.64</c:v>
                </c:pt>
                <c:pt idx="254">
                  <c:v>0.64</c:v>
                </c:pt>
                <c:pt idx="255">
                  <c:v>0.64</c:v>
                </c:pt>
                <c:pt idx="256">
                  <c:v>0.4</c:v>
                </c:pt>
                <c:pt idx="257">
                  <c:v>0.4</c:v>
                </c:pt>
                <c:pt idx="258">
                  <c:v>0.4</c:v>
                </c:pt>
                <c:pt idx="259">
                  <c:v>0.24</c:v>
                </c:pt>
                <c:pt idx="260">
                  <c:v>0.24</c:v>
                </c:pt>
                <c:pt idx="261">
                  <c:v>0.24</c:v>
                </c:pt>
                <c:pt idx="262">
                  <c:v>0.24</c:v>
                </c:pt>
                <c:pt idx="263">
                  <c:v>0.24</c:v>
                </c:pt>
                <c:pt idx="264">
                  <c:v>0.24</c:v>
                </c:pt>
                <c:pt idx="265">
                  <c:v>0.24</c:v>
                </c:pt>
                <c:pt idx="270">
                  <c:v>0.01</c:v>
                </c:pt>
                <c:pt idx="272">
                  <c:v>0.24</c:v>
                </c:pt>
                <c:pt idx="273">
                  <c:v>0.24</c:v>
                </c:pt>
                <c:pt idx="274">
                  <c:v>0.24</c:v>
                </c:pt>
                <c:pt idx="275">
                  <c:v>0.24</c:v>
                </c:pt>
                <c:pt idx="276">
                  <c:v>0.01</c:v>
                </c:pt>
                <c:pt idx="277">
                  <c:v>0.01</c:v>
                </c:pt>
                <c:pt idx="278">
                  <c:v>0.01</c:v>
                </c:pt>
                <c:pt idx="279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6429720"/>
        <c:axId val="-2135972824"/>
      </c:barChart>
      <c:catAx>
        <c:axId val="-2136429720"/>
        <c:scaling>
          <c:orientation val="minMax"/>
        </c:scaling>
        <c:delete val="1"/>
        <c:axPos val="b"/>
        <c:majorTickMark val="out"/>
        <c:minorTickMark val="none"/>
        <c:tickLblPos val="nextTo"/>
        <c:crossAx val="-2135972824"/>
        <c:crosses val="autoZero"/>
        <c:auto val="1"/>
        <c:lblAlgn val="ctr"/>
        <c:lblOffset val="100"/>
        <c:noMultiLvlLbl val="0"/>
      </c:catAx>
      <c:valAx>
        <c:axId val="-2135972824"/>
        <c:scaling>
          <c:orientation val="minMax"/>
          <c:max val="11.0"/>
          <c:min val="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6429720"/>
        <c:crosses val="autoZero"/>
        <c:crossBetween val="between"/>
        <c:majorUnit val="1.0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E950F-08FD-8E48-B0C7-23A95B409E47}" type="datetimeFigureOut">
              <a:rPr lang="en-US" smtClean="0"/>
              <a:t>8/25/15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BEACA-99CF-0E43-A50D-7E25057E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0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 lines rand</a:t>
            </a:r>
            <a:r>
              <a:rPr lang="en-US" baseline="0" dirty="0" smtClean="0"/>
              <a:t> between 20 and 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9D73E-D1D2-BD45-812C-6A7D862F98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6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distributor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9D73E-D1D2-BD45-812C-6A7D862F98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0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3431-9D11-D246-9FF8-A326C6CC95A5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0A96-7832-6E41-98A3-8888D5057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3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3431-9D11-D246-9FF8-A326C6CC95A5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0A96-7832-6E41-98A3-8888D5057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5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3431-9D11-D246-9FF8-A326C6CC95A5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0A96-7832-6E41-98A3-8888D5057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6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3431-9D11-D246-9FF8-A326C6CC95A5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0A96-7832-6E41-98A3-8888D5057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8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3431-9D11-D246-9FF8-A326C6CC95A5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0A96-7832-6E41-98A3-8888D5057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3431-9D11-D246-9FF8-A326C6CC95A5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0A96-7832-6E41-98A3-8888D5057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7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3431-9D11-D246-9FF8-A326C6CC95A5}" type="datetimeFigureOut">
              <a:rPr lang="en-US" smtClean="0"/>
              <a:t>8/25/15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0A96-7832-6E41-98A3-8888D5057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1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3431-9D11-D246-9FF8-A326C6CC95A5}" type="datetimeFigureOut">
              <a:rPr lang="en-US" smtClean="0"/>
              <a:t>8/25/15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0A96-7832-6E41-98A3-8888D5057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4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3431-9D11-D246-9FF8-A326C6CC95A5}" type="datetimeFigureOut">
              <a:rPr lang="en-US" smtClean="0"/>
              <a:t>8/25/15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0A96-7832-6E41-98A3-8888D5057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7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3431-9D11-D246-9FF8-A326C6CC95A5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0A96-7832-6E41-98A3-8888D5057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1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3431-9D11-D246-9FF8-A326C6CC95A5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0A96-7832-6E41-98A3-8888D5057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3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C3431-9D11-D246-9FF8-A326C6CC95A5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30A96-7832-6E41-98A3-8888D5057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6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Concept </a:t>
            </a:r>
            <a:r>
              <a:rPr lang="en-US" dirty="0" err="1"/>
              <a:t>O</a:t>
            </a:r>
            <a:r>
              <a:rPr lang="en-US" smtClean="0"/>
              <a:t>ccurance</a:t>
            </a:r>
            <a:r>
              <a:rPr lang="en-US" dirty="0" smtClean="0"/>
              <a:t> In </a:t>
            </a:r>
            <a:r>
              <a:rPr lang="en-US" dirty="0" err="1" smtClean="0"/>
              <a:t>DataOne</a:t>
            </a:r>
            <a:r>
              <a:rPr lang="en-US" dirty="0" smtClean="0"/>
              <a:t> Node Collections That Use The CSDGM Dialect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4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456880"/>
              </p:ext>
            </p:extLst>
          </p:nvPr>
        </p:nvGraphicFramePr>
        <p:xfrm>
          <a:off x="282697" y="513495"/>
          <a:ext cx="8578606" cy="58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368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938638"/>
              </p:ext>
            </p:extLst>
          </p:nvPr>
        </p:nvGraphicFramePr>
        <p:xfrm>
          <a:off x="283449" y="511681"/>
          <a:ext cx="8577101" cy="5834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192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448300"/>
              </p:ext>
            </p:extLst>
          </p:nvPr>
        </p:nvGraphicFramePr>
        <p:xfrm>
          <a:off x="283449" y="511681"/>
          <a:ext cx="8577101" cy="5834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52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243573"/>
              </p:ext>
            </p:extLst>
          </p:nvPr>
        </p:nvGraphicFramePr>
        <p:xfrm>
          <a:off x="283449" y="511681"/>
          <a:ext cx="8577101" cy="5834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2021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742595"/>
              </p:ext>
            </p:extLst>
          </p:nvPr>
        </p:nvGraphicFramePr>
        <p:xfrm>
          <a:off x="283449" y="511681"/>
          <a:ext cx="8577101" cy="5834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359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572504"/>
              </p:ext>
            </p:extLst>
          </p:nvPr>
        </p:nvGraphicFramePr>
        <p:xfrm>
          <a:off x="283449" y="511681"/>
          <a:ext cx="8577101" cy="5834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28751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34574"/>
              </p:ext>
            </p:extLst>
          </p:nvPr>
        </p:nvGraphicFramePr>
        <p:xfrm>
          <a:off x="283449" y="511681"/>
          <a:ext cx="8577101" cy="5834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1700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04152"/>
              </p:ext>
            </p:extLst>
          </p:nvPr>
        </p:nvGraphicFramePr>
        <p:xfrm>
          <a:off x="283449" y="511681"/>
          <a:ext cx="8577101" cy="5834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1301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31</Words>
  <Application>Microsoft Macintosh PowerPoint</Application>
  <PresentationFormat>On-screen Show (4:3)</PresentationFormat>
  <Paragraphs>13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Concept Occurance In DataOne Node Collections That Use The CSDGM Dialect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HDF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 Metadata Record Content In DataOne Node Collections That Use The CSDGM Dialect </dc:title>
  <dc:creator>Sean Gordon</dc:creator>
  <cp:lastModifiedBy>Sean Gordon</cp:lastModifiedBy>
  <cp:revision>3</cp:revision>
  <dcterms:created xsi:type="dcterms:W3CDTF">2015-08-11T19:51:32Z</dcterms:created>
  <dcterms:modified xsi:type="dcterms:W3CDTF">2015-08-25T21:26:39Z</dcterms:modified>
</cp:coreProperties>
</file>