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9" r:id="rId3"/>
    <p:sldId id="272" r:id="rId4"/>
    <p:sldId id="263" r:id="rId5"/>
    <p:sldId id="271" r:id="rId6"/>
    <p:sldId id="259" r:id="rId7"/>
    <p:sldId id="261" r:id="rId8"/>
    <p:sldId id="267" r:id="rId9"/>
    <p:sldId id="262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16" autoAdjust="0"/>
  </p:normalViewPr>
  <p:slideViewPr>
    <p:cSldViewPr snapToGrid="0">
      <p:cViewPr>
        <p:scale>
          <a:sx n="150" d="100"/>
          <a:sy n="150" d="100"/>
        </p:scale>
        <p:origin x="-36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EML%202.0.1%20Quick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EML%202.1.1%20QuickE.xlsx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EML%202.1.1%20Quick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EML%202.0.1%20QuickE.xlsx" TargetMode="External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All%20EML%202.1.1.xlsx" TargetMode="External"/><Relationship Id="rId2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All%20EML%202.1.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All%20EML%202.1.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All%20EML%202.1.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owers:Desktop:DIBBs%20stuff:All%20EML%202.1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ESA</c:v>
          </c:tx>
          <c:invertIfNegative val="0"/>
          <c:cat>
            <c:strRef>
              <c:f>Analysis!$A$18:$A$166</c:f>
              <c:strCache>
                <c:ptCount val="149"/>
                <c:pt idx="0">
                  <c:v>/ns0:eml/dataset/contact/phone/@phonetype</c:v>
                </c:pt>
                <c:pt idx="1">
                  <c:v>/ns0:eml/dataset/dataTable/attributeList/attribute/measurementScale/ordinal/nonNumericDomain/textDomain/definition</c:v>
                </c:pt>
                <c:pt idx="2">
                  <c:v>/ns0:eml/dataset/dataTable/physical/@id</c:v>
                </c:pt>
                <c:pt idx="3">
                  <c:v>/ns0:eml/additionalMetadata/access/deny/permission</c:v>
                </c:pt>
                <c:pt idx="4">
                  <c:v>/ns0:eml/dataset/associatedParty/phone</c:v>
                </c:pt>
                <c:pt idx="5">
                  <c:v>/ns0:eml/dataset/coverage/geographicCoverage/@id</c:v>
                </c:pt>
                <c:pt idx="6">
                  <c:v>/ns0:eml/dataset/coverage/geographicCoverage/@scope</c:v>
                </c:pt>
                <c:pt idx="7">
                  <c:v>/ns0:eml/dataset/coverage/geographicCoverage/boundingCoordinates/boundingAltitudes/altitudeMaximum</c:v>
                </c:pt>
                <c:pt idx="8">
                  <c:v>/ns0:eml/dataset/coverage/geographicCoverage/boundingCoordinates/boundingAltitudes/altitudeMinimum</c:v>
                </c:pt>
                <c:pt idx="9">
                  <c:v>/ns0:eml/dataset/coverage/geographicCoverage/boundingCoordinates/boundingAltitudes/altitudeUnits</c:v>
                </c:pt>
                <c:pt idx="10">
                  <c:v>/ns0:eml/dataset/coverage/geographicCoverage/boundingCoordinates/eastBoundingCoordinate</c:v>
                </c:pt>
                <c:pt idx="11">
                  <c:v>/ns0:eml/dataset/coverage/geographicCoverage/boundingCoordinates/northBoundingCoordinate</c:v>
                </c:pt>
                <c:pt idx="12">
                  <c:v>/ns0:eml/dataset/coverage/geographicCoverage/boundingCoordinates/southBoundingCoordinate</c:v>
                </c:pt>
                <c:pt idx="13">
                  <c:v>/ns0:eml/dataset/coverage/geographicCoverage/boundingCoordinates/westBoundingCoordinate</c:v>
                </c:pt>
                <c:pt idx="14">
                  <c:v>/ns0:eml/dataset/coverage/geographicCoverage/geographicDescription</c:v>
                </c:pt>
                <c:pt idx="15">
                  <c:v>/ns0:eml/dataset/coverage/taxonomicCoverage/@scope</c:v>
                </c:pt>
                <c:pt idx="16">
                  <c:v>/ns0:eml/dataset/coverage/taxonomicCoverage/generalTaxonomicCoverage</c:v>
                </c:pt>
                <c:pt idx="17">
                  <c:v>/ns0:eml/dataset/coverage/taxonomicCoverage/taxonomicClassification/commonName</c:v>
                </c:pt>
                <c:pt idx="18">
                  <c:v>/ns0:eml/dataset/coverage/taxonomicCoverage/taxonomicClassification/taxonomicClassification/commonName</c:v>
                </c:pt>
                <c:pt idx="19">
                  <c:v>/ns0:eml/dataset/coverage/taxonomicCoverage/taxonomicClassification/taxonomicClassification/taxonomicClassification/commonName</c:v>
                </c:pt>
                <c:pt idx="20">
                  <c:v>/ns0:eml/dataset/coverage/taxonomicCoverage/taxonomicClassification/taxonomicClassification/taxonomicClassification/taxonomicClassification/commonName</c:v>
                </c:pt>
                <c:pt idx="21">
                  <c:v>/ns0:eml/dataset/coverage/taxonomicCoverage/taxonomicClassification/taxonomicClassification/taxonomicClassification/taxonomicClassification/taxonomicClassification/commonName</c:v>
                </c:pt>
                <c:pt idx="22">
                  <c:v>/ns0:eml/dataset/coverage/taxonomicCoverage/taxonomicClassification/taxonomicClassification/taxonomicClassification/taxonomicClassification/taxonomicClassification/taxonomicClassification/commonName</c:v>
                </c:pt>
                <c:pt idx="23">
                  <c:v>/ns0:eml/dataset/coverage/taxonomicCoverage/taxonomicClassification/taxonomicClassification/taxonomicClassification/taxonomicClassification/taxonomicClassification/taxonomicClassification/taxonomicClassification/commonName</c:v>
                </c:pt>
                <c:pt idx="24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5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6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29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30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31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32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33">
                  <c:v>/ns0:eml/dataset/coverage/taxonomicCoverage/taxonomicClassification/taxonomicClassification/taxonomicClassification/taxonomicClassification/taxonomicClassification/taxonRankName</c:v>
                </c:pt>
                <c:pt idx="34">
                  <c:v>/ns0:eml/dataset/coverage/taxonomicCoverage/taxonomicClassification/taxonomicClassification/taxonomicClassification/taxonomicClassification/taxonomicClassification/taxonRankValue</c:v>
                </c:pt>
                <c:pt idx="35">
                  <c:v>/ns0:eml/dataset/coverage/taxonomicCoverage/taxonomicClassification/taxonomicClassification/taxonomicClassification/taxonomicClassification/taxonRankName</c:v>
                </c:pt>
                <c:pt idx="36">
                  <c:v>/ns0:eml/dataset/coverage/taxonomicCoverage/taxonomicClassification/taxonomicClassification/taxonomicClassification/taxonomicClassification/taxonRankValue</c:v>
                </c:pt>
                <c:pt idx="37">
                  <c:v>/ns0:eml/dataset/coverage/taxonomicCoverage/taxonomicClassification/taxonomicClassification/taxonomicClassification/taxonRankName</c:v>
                </c:pt>
                <c:pt idx="38">
                  <c:v>/ns0:eml/dataset/coverage/taxonomicCoverage/taxonomicClassification/taxonomicClassification/taxonomicClassification/taxonRankValue</c:v>
                </c:pt>
                <c:pt idx="39">
                  <c:v>/ns0:eml/dataset/coverage/taxonomicCoverage/taxonomicClassification/taxonomicClassification/taxonRankName</c:v>
                </c:pt>
                <c:pt idx="40">
                  <c:v>/ns0:eml/dataset/coverage/taxonomicCoverage/taxonomicClassification/taxonomicClassification/taxonRankValue</c:v>
                </c:pt>
                <c:pt idx="41">
                  <c:v>/ns0:eml/dataset/coverage/taxonomicCoverage/taxonomicClassification/taxonRankName</c:v>
                </c:pt>
                <c:pt idx="42">
                  <c:v>/ns0:eml/dataset/coverage/taxonomicCoverage/taxonomicClassification/taxonRankValue</c:v>
                </c:pt>
                <c:pt idx="43">
                  <c:v>/ns0:eml/dataset/coverage/taxonomicCoverage/taxonomicSystem/classificationSystem/classificationSystemCitation/@scope</c:v>
                </c:pt>
                <c:pt idx="44">
                  <c:v>/ns0:eml/dataset/coverage/taxonomicCoverage/taxonomicSystem/classificationSystem/classificationSystemCitation/article/issue</c:v>
                </c:pt>
                <c:pt idx="45">
                  <c:v>/ns0:eml/dataset/coverage/taxonomicCoverage/taxonomicSystem/classificationSystem/classificationSystemCitation/article/journal</c:v>
                </c:pt>
                <c:pt idx="46">
                  <c:v>/ns0:eml/dataset/coverage/taxonomicCoverage/taxonomicSystem/classificationSystem/classificationSystemCitation/article/pageRange</c:v>
                </c:pt>
                <c:pt idx="47">
                  <c:v>/ns0:eml/dataset/coverage/taxonomicCoverage/taxonomicSystem/classificationSystem/classificationSystemCitation/article/volume</c:v>
                </c:pt>
                <c:pt idx="48">
                  <c:v>/ns0:eml/dataset/coverage/taxonomicCoverage/taxonomicSystem/classificationSystem/classificationSystemCitation/book/publisher/@scope</c:v>
                </c:pt>
                <c:pt idx="49">
                  <c:v>/ns0:eml/dataset/coverage/taxonomicCoverage/taxonomicSystem/classificationSystem/classificationSystemCitation/book/publisher/organizationName</c:v>
                </c:pt>
                <c:pt idx="50">
                  <c:v>/ns0:eml/dataset/coverage/taxonomicCoverage/taxonomicSystem/classificationSystem/classificationSystemCitation/creator/@id</c:v>
                </c:pt>
                <c:pt idx="51">
                  <c:v>/ns0:eml/dataset/coverage/taxonomicCoverage/taxonomicSystem/classificationSystem/classificationSystemCitation/creator/@scope</c:v>
                </c:pt>
                <c:pt idx="52">
                  <c:v>/ns0:eml/dataset/coverage/taxonomicCoverage/taxonomicSystem/classificationSystem/classificationSystemCitation/creator/individualName/givenName</c:v>
                </c:pt>
                <c:pt idx="53">
                  <c:v>/ns0:eml/dataset/coverage/taxonomicCoverage/taxonomicSystem/classificationSystem/classificationSystemCitation/creator/individualName/surName</c:v>
                </c:pt>
                <c:pt idx="54">
                  <c:v>/ns0:eml/dataset/coverage/taxonomicCoverage/taxonomicSystem/classificationSystem/classificationSystemCitation/creator/positionName</c:v>
                </c:pt>
                <c:pt idx="55">
                  <c:v>/ns0:eml/dataset/coverage/taxonomicCoverage/taxonomicSystem/classificationSystem/classificationSystemCitation/creator/references</c:v>
                </c:pt>
                <c:pt idx="56">
                  <c:v>/ns0:eml/dataset/coverage/taxonomicCoverage/taxonomicSystem/classificationSystem/classificationSystemCitation/title</c:v>
                </c:pt>
                <c:pt idx="57">
                  <c:v>/ns0:eml/dataset/coverage/taxonomicCoverage/taxonomicSystem/identifierName/@scope</c:v>
                </c:pt>
                <c:pt idx="58">
                  <c:v>/ns0:eml/dataset/coverage/taxonomicCoverage/taxonomicSystem/identifierName/organizationName</c:v>
                </c:pt>
                <c:pt idx="59">
                  <c:v>/ns0:eml/dataset/coverage/taxonomicCoverage/taxonomicSystem/taxonomicProcedures</c:v>
                </c:pt>
                <c:pt idx="60">
                  <c:v>/ns0:eml/dataset/coverage/temporalCoverage/@scope</c:v>
                </c:pt>
                <c:pt idx="61">
                  <c:v>/ns0:eml/dataset/coverage/temporalCoverage/rangeOfDates/beginDate/calendarDate</c:v>
                </c:pt>
                <c:pt idx="62">
                  <c:v>/ns0:eml/dataset/coverage/temporalCoverage/rangeOfDates/beginDate/time</c:v>
                </c:pt>
                <c:pt idx="63">
                  <c:v>/ns0:eml/dataset/coverage/temporalCoverage/rangeOfDates/endDate/calendarDate</c:v>
                </c:pt>
                <c:pt idx="64">
                  <c:v>/ns0:eml/dataset/coverage/temporalCoverage/rangeOfDates/endDate/time</c:v>
                </c:pt>
                <c:pt idx="65">
                  <c:v>/ns0:eml/dataset/coverage/temporalCoverage/singleDateTime/calendarDate</c:v>
                </c:pt>
                <c:pt idx="66">
                  <c:v>/ns0:eml/dataset/dataTable/physical/dataFormat/textFormat/recordDelimiter</c:v>
                </c:pt>
                <c:pt idx="67">
                  <c:v>/ns0:eml/dataset/dataTable/physical/dataFormat/textFormat/simpleDelimited/fieldDelimiter</c:v>
                </c:pt>
                <c:pt idx="68">
                  <c:v>/ns0:eml/dataset/maintenance/description/para</c:v>
                </c:pt>
                <c:pt idx="69">
                  <c:v>/ns0:eml/dataset/dataTable/entityDescription</c:v>
                </c:pt>
                <c:pt idx="70">
                  <c:v>/ns0:eml/dataset/dataTable/method/sampling/studyExtent/coverage/temporalCoverage/@scope</c:v>
                </c:pt>
                <c:pt idx="71">
                  <c:v>/ns0:eml/dataset/dataTable/physical/dataFormat/externallyDefinedFormat/formatName</c:v>
                </c:pt>
                <c:pt idx="72">
                  <c:v>/ns0:eml/dataset/intellectualRights/para</c:v>
                </c:pt>
                <c:pt idx="73">
                  <c:v>/ns0:eml/dataset/intellectualRights/para/itemizedlist/listitem/para</c:v>
                </c:pt>
                <c:pt idx="74">
                  <c:v>/ns0:eml/dataset/intellectualRights/para/itemizedlist/listitem/para/literalLayout</c:v>
                </c:pt>
                <c:pt idx="75">
                  <c:v>/ns0:eml/dataset/intellectualRights/section/para/literalLayout</c:v>
                </c:pt>
                <c:pt idx="76">
                  <c:v>/ns0:eml/dataset/intellectualRights/section/section/para/literalLayout</c:v>
                </c:pt>
                <c:pt idx="77">
                  <c:v>/ns0:eml/dataset/intellectualRights/section/section/title</c:v>
                </c:pt>
                <c:pt idx="78">
                  <c:v>/ns0:eml/dataset/intellectualRights/section/title</c:v>
                </c:pt>
                <c:pt idx="79">
                  <c:v>/ns0:eml/dataset/methods/methodStep/citation/@scope</c:v>
                </c:pt>
                <c:pt idx="80">
                  <c:v>/ns0:eml/dataset/methods/methodStep/citation/article/issue</c:v>
                </c:pt>
                <c:pt idx="81">
                  <c:v>/ns0:eml/dataset/methods/methodStep/citation/article/journal</c:v>
                </c:pt>
                <c:pt idx="82">
                  <c:v>/ns0:eml/dataset/methods/methodStep/citation/article/pageRange</c:v>
                </c:pt>
                <c:pt idx="83">
                  <c:v>/ns0:eml/dataset/methods/methodStep/citation/article/volume</c:v>
                </c:pt>
                <c:pt idx="84">
                  <c:v>/ns0:eml/dataset/methods/methodStep/citation/creator/@scope</c:v>
                </c:pt>
                <c:pt idx="85">
                  <c:v>/ns0:eml/dataset/methods/methodStep/citation/creator/individualName/givenName</c:v>
                </c:pt>
                <c:pt idx="86">
                  <c:v>/ns0:eml/dataset/methods/methodStep/citation/creator/individualName/surName</c:v>
                </c:pt>
                <c:pt idx="87">
                  <c:v>/ns0:eml/dataset/methods/methodStep/citation/pubDate</c:v>
                </c:pt>
                <c:pt idx="88">
                  <c:v>/ns0:eml/dataset/methods/methodStep/citation/title</c:v>
                </c:pt>
                <c:pt idx="89">
                  <c:v>/ns0:eml/dataset/methods/methodStep/description/para</c:v>
                </c:pt>
                <c:pt idx="90">
                  <c:v>/ns0:eml/dataset/methods/methodStep/description/para/literalLayout</c:v>
                </c:pt>
                <c:pt idx="91">
                  <c:v>/ns0:eml/dataset/methods/methodStep/description/section/para</c:v>
                </c:pt>
                <c:pt idx="92">
                  <c:v>/ns0:eml/dataset/methods/methodStep/description/section/title</c:v>
                </c:pt>
                <c:pt idx="93">
                  <c:v>/ns0:eml/dataset/methods/methodStep/instrumentation</c:v>
                </c:pt>
                <c:pt idx="94">
                  <c:v>/ns0:eml/dataset/methods/methodStep/protocol/@scope</c:v>
                </c:pt>
                <c:pt idx="95">
                  <c:v>/ns0:eml/dataset/methods/methodStep/protocol/creator/@scope</c:v>
                </c:pt>
                <c:pt idx="96">
                  <c:v>/ns0:eml/dataset/methods/methodStep/protocol/creator/organizationName</c:v>
                </c:pt>
                <c:pt idx="97">
                  <c:v>/ns0:eml/dataset/methods/methodStep/protocol/distribution/@scope</c:v>
                </c:pt>
                <c:pt idx="98">
                  <c:v>/ns0:eml/dataset/methods/methodStep/protocol/distribution/online/url</c:v>
                </c:pt>
                <c:pt idx="99">
                  <c:v>/ns0:eml/dataset/methods/methodStep/protocol/distribution/online/url/@function</c:v>
                </c:pt>
                <c:pt idx="100">
                  <c:v>/ns0:eml/dataset/methods/methodStep/protocol/title</c:v>
                </c:pt>
                <c:pt idx="101">
                  <c:v>/ns0:eml/dataset/methods/sampling/samplingDescription/para</c:v>
                </c:pt>
                <c:pt idx="102">
                  <c:v>/ns0:eml/dataset/methods/sampling/samplingDescription/section/para/literalLayout</c:v>
                </c:pt>
                <c:pt idx="103">
                  <c:v>/ns0:eml/dataset/methods/sampling/spatialSamplingUnits/coverage/@scope</c:v>
                </c:pt>
                <c:pt idx="104">
                  <c:v>/ns0:eml/dataset/methods/sampling/spatialSamplingUnits/coverage/boundingCoordinates/eastBoundingCoordinate</c:v>
                </c:pt>
                <c:pt idx="105">
                  <c:v>/ns0:eml/dataset/methods/sampling/spatialSamplingUnits/coverage/boundingCoordinates/northBoundingCoordinate</c:v>
                </c:pt>
                <c:pt idx="106">
                  <c:v>/ns0:eml/dataset/methods/sampling/spatialSamplingUnits/coverage/boundingCoordinates/southBoundingCoordinate</c:v>
                </c:pt>
                <c:pt idx="107">
                  <c:v>/ns0:eml/dataset/methods/sampling/spatialSamplingUnits/coverage/boundingCoordinates/westBoundingCoordinate</c:v>
                </c:pt>
                <c:pt idx="108">
                  <c:v>/ns0:eml/dataset/methods/sampling/spatialSamplingUnits/coverage/geographicDescription</c:v>
                </c:pt>
                <c:pt idx="109">
                  <c:v>/ns0:eml/dataset/methods/sampling/studyExtent/coverage/@scope</c:v>
                </c:pt>
                <c:pt idx="110">
                  <c:v>/ns0:eml/dataset/methods/sampling/studyExtent/coverage/geographicCoverage/@scope</c:v>
                </c:pt>
                <c:pt idx="111">
                  <c:v>/ns0:eml/dataset/methods/sampling/studyExtent/coverage/geographicCoverage/boundingCoordinates/boundingAltitudes/altitudeMaximum</c:v>
                </c:pt>
                <c:pt idx="112">
                  <c:v>/ns0:eml/dataset/methods/sampling/studyExtent/coverage/geographicCoverage/boundingCoordinates/boundingAltitudes/altitudeMinimum</c:v>
                </c:pt>
                <c:pt idx="113">
                  <c:v>/ns0:eml/dataset/methods/sampling/studyExtent/coverage/geographicCoverage/boundingCoordinates/boundingAltitudes/altitudeUnits</c:v>
                </c:pt>
                <c:pt idx="114">
                  <c:v>/ns0:eml/dataset/methods/sampling/studyExtent/coverage/geographicCoverage/boundingCoordinates/eastBoundingCoordinate</c:v>
                </c:pt>
                <c:pt idx="115">
                  <c:v>/ns0:eml/dataset/methods/sampling/studyExtent/coverage/geographicCoverage/boundingCoordinates/northBoundingCoordinate</c:v>
                </c:pt>
                <c:pt idx="116">
                  <c:v>/ns0:eml/dataset/methods/sampling/studyExtent/coverage/geographicCoverage/boundingCoordinates/southBoundingCoordinate</c:v>
                </c:pt>
                <c:pt idx="117">
                  <c:v>/ns0:eml/dataset/methods/sampling/studyExtent/coverage/geographicCoverage/boundingCoordinates/westBoundingCoordinate</c:v>
                </c:pt>
                <c:pt idx="118">
                  <c:v>/ns0:eml/dataset/methods/sampling/studyExtent/coverage/geographicCoverage/geographicDescription</c:v>
                </c:pt>
                <c:pt idx="119">
                  <c:v>/ns0:eml/dataset/methods/sampling/studyExtent/coverage/geographicCoverage/references</c:v>
                </c:pt>
                <c:pt idx="120">
                  <c:v>/ns0:eml/dataset/methods/sampling/studyExtent/description/para</c:v>
                </c:pt>
                <c:pt idx="121">
                  <c:v>/ns0:eml/dataset/project/@id</c:v>
                </c:pt>
                <c:pt idx="122">
                  <c:v>/ns0:eml/@packageId</c:v>
                </c:pt>
                <c:pt idx="123">
                  <c:v>/ns0:eml/additionalMetadata/unitList/unitType/@name</c:v>
                </c:pt>
                <c:pt idx="124">
                  <c:v>/ns0:eml/additionalMetadata/unitList/unitType/dimension/@power</c:v>
                </c:pt>
                <c:pt idx="125">
                  <c:v>/ns0:eml/dataset/abstract/para</c:v>
                </c:pt>
                <c:pt idx="126">
                  <c:v>/ns0:eml/dataset/abstract/para/literalLayout</c:v>
                </c:pt>
                <c:pt idx="127">
                  <c:v>/ns0:eml/dataset/associatedParty/@scope</c:v>
                </c:pt>
                <c:pt idx="128">
                  <c:v>/ns0:eml/dataset/associatedParty/address/administrativeArea</c:v>
                </c:pt>
                <c:pt idx="129">
                  <c:v>/ns0:eml/dataset/associatedParty/individualName/surName</c:v>
                </c:pt>
                <c:pt idx="130">
                  <c:v>/ns0:eml/dataset/contact/individualName/surName</c:v>
                </c:pt>
                <c:pt idx="131">
                  <c:v>/ns0:eml/dataset/creator/individualName/surName</c:v>
                </c:pt>
                <c:pt idx="132">
                  <c:v>/ns0:eml/dataset/dataTable/method/sampling/samplingDescription/section/para/literalLayout</c:v>
                </c:pt>
                <c:pt idx="133">
                  <c:v>/ns0:eml/dataset/dataTable/method/sampling/studyExtent/coverage/geographicCoverage/@scope</c:v>
                </c:pt>
                <c:pt idx="134">
                  <c:v>/ns0:eml/dataset/dataTable/physical/distribution/online/url</c:v>
                </c:pt>
                <c:pt idx="135">
                  <c:v>/ns0:eml/dataset/distribution/online/url</c:v>
                </c:pt>
                <c:pt idx="136">
                  <c:v>/ns0:eml/dataset/keywordSet/keyword</c:v>
                </c:pt>
                <c:pt idx="137">
                  <c:v>/ns0:eml/dataset/metadataProvider/individualName/surName</c:v>
                </c:pt>
                <c:pt idx="138">
                  <c:v>/ns0:eml/dataset/metadataProvider/organizationName</c:v>
                </c:pt>
                <c:pt idx="139">
                  <c:v>/ns0:eml/dataset/project/personnel/role</c:v>
                </c:pt>
                <c:pt idx="140">
                  <c:v>/ns0:eml/dataset/project/relatedProject/personnel/address/deliveryPoint</c:v>
                </c:pt>
                <c:pt idx="141">
                  <c:v>/ns0:eml/dataset/pubDate</c:v>
                </c:pt>
                <c:pt idx="142">
                  <c:v>/ns0:eml/dataset/publisher/organizationName</c:v>
                </c:pt>
                <c:pt idx="143">
                  <c:v>/ns0:eml/dataset/spatialRaster/attributeList/attribute/measurementScale/ratio/numericDomain/bounds/minimum</c:v>
                </c:pt>
                <c:pt idx="144">
                  <c:v>/ns0:eml/dataset/spatialRaster/physical/distribution/online/url</c:v>
                </c:pt>
                <c:pt idx="145">
                  <c:v>/ns0:eml/dataset/title</c:v>
                </c:pt>
                <c:pt idx="146">
                  <c:v>/ns0:eml/dataset/dataTable/attributeList/attribute/@id</c:v>
                </c:pt>
                <c:pt idx="147">
                  <c:v>/ns0:eml/dataset/dataTable/attributeList/attribute/measurementScale/nominal/nonNumericDomain/textDomain/definition</c:v>
                </c:pt>
                <c:pt idx="148">
                  <c:v>/ns0:eml/dataset/methods/qualityControl/description/para</c:v>
                </c:pt>
              </c:strCache>
            </c:strRef>
          </c:cat>
          <c:val>
            <c:numRef>
              <c:f>Analysis!$D$18:$D$166</c:f>
              <c:numCache>
                <c:formatCode>General</c:formatCode>
                <c:ptCount val="149"/>
                <c:pt idx="0">
                  <c:v>0.823529411764706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0.764705882352941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0.764705882352941</c:v>
                </c:pt>
                <c:pt idx="11">
                  <c:v>0.764705882352941</c:v>
                </c:pt>
                <c:pt idx="12">
                  <c:v>0.764705882352941</c:v>
                </c:pt>
                <c:pt idx="13">
                  <c:v>0.764705882352941</c:v>
                </c:pt>
                <c:pt idx="14">
                  <c:v>0.764705882352941</c:v>
                </c:pt>
                <c:pt idx="15">
                  <c:v>0.705882352941176</c:v>
                </c:pt>
                <c:pt idx="16">
                  <c:v>0.294117647058824</c:v>
                </c:pt>
                <c:pt idx="17">
                  <c:v>0.0588235294117647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4.411764705882354</c:v>
                </c:pt>
                <c:pt idx="42">
                  <c:v>4.411764705882354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1.0</c:v>
                </c:pt>
                <c:pt idx="61">
                  <c:v>0.705882352941176</c:v>
                </c:pt>
                <c:pt idx="62">
                  <c:v>0.0</c:v>
                </c:pt>
                <c:pt idx="63">
                  <c:v>0.705882352941176</c:v>
                </c:pt>
                <c:pt idx="64">
                  <c:v>0.0</c:v>
                </c:pt>
                <c:pt idx="65">
                  <c:v>0.294117647058824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1.058823529411765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2.470588235294118</c:v>
                </c:pt>
                <c:pt idx="92">
                  <c:v>1.0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1.352941176470588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0.823529411764706</c:v>
                </c:pt>
                <c:pt idx="121">
                  <c:v>0.0</c:v>
                </c:pt>
                <c:pt idx="122">
                  <c:v>1.0</c:v>
                </c:pt>
                <c:pt idx="123">
                  <c:v>0.0</c:v>
                </c:pt>
                <c:pt idx="124">
                  <c:v>0.0</c:v>
                </c:pt>
                <c:pt idx="125">
                  <c:v>1.0</c:v>
                </c:pt>
                <c:pt idx="126">
                  <c:v>0.0</c:v>
                </c:pt>
                <c:pt idx="127">
                  <c:v>2.352941176470587</c:v>
                </c:pt>
                <c:pt idx="128">
                  <c:v>0.0</c:v>
                </c:pt>
                <c:pt idx="129">
                  <c:v>2.352941176470587</c:v>
                </c:pt>
                <c:pt idx="130">
                  <c:v>1.0</c:v>
                </c:pt>
                <c:pt idx="131">
                  <c:v>1.0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0.764705882352941</c:v>
                </c:pt>
                <c:pt idx="136">
                  <c:v>7.411764705882354</c:v>
                </c:pt>
                <c:pt idx="137">
                  <c:v>1.0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1.0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1.0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791256"/>
        <c:axId val="2064794200"/>
      </c:barChart>
      <c:catAx>
        <c:axId val="2064791256"/>
        <c:scaling>
          <c:orientation val="minMax"/>
        </c:scaling>
        <c:delete val="0"/>
        <c:axPos val="b"/>
        <c:majorTickMark val="none"/>
        <c:minorTickMark val="none"/>
        <c:tickLblPos val="none"/>
        <c:crossAx val="2064794200"/>
        <c:crosses val="autoZero"/>
        <c:auto val="1"/>
        <c:lblAlgn val="ctr"/>
        <c:lblOffset val="100"/>
        <c:noMultiLvlLbl val="0"/>
      </c:catAx>
      <c:valAx>
        <c:axId val="2064794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4791256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ESA</c:v>
          </c:tx>
          <c:invertIfNegative val="0"/>
          <c:cat>
            <c:strRef>
              <c:f>Analysis!$A$18:$A$153</c:f>
              <c:strCache>
                <c:ptCount val="136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  <c:pt idx="7">
                  <c:v>/ns0:eml/dataset/coverage/@scope</c:v>
                </c:pt>
                <c:pt idx="8">
                  <c:v>/ns0:eml/dataset/coverage/geographicCoverage/@id</c:v>
                </c:pt>
                <c:pt idx="9">
                  <c:v>/ns0:eml/dataset/coverage/geographicCoverage/@scope</c:v>
                </c:pt>
                <c:pt idx="10">
                  <c:v>/ns0:eml/dataset/coverage/geographicCoverage/boundingCoordinates/boundingAltitudes/altitudeMaximum</c:v>
                </c:pt>
                <c:pt idx="11">
                  <c:v>/ns0:eml/dataset/coverage/geographicCoverage/boundingCoordinates/boundingAltitudes/altitudeMinimum</c:v>
                </c:pt>
                <c:pt idx="12">
                  <c:v>/ns0:eml/dataset/coverage/geographicCoverage/boundingCoordinates/boundingAltitudes/altitudeUnits</c:v>
                </c:pt>
                <c:pt idx="13">
                  <c:v>/ns0:eml/dataset/coverage/geographicCoverage/boundingCoordinates/eastBoundingCoordinate</c:v>
                </c:pt>
                <c:pt idx="14">
                  <c:v>/ns0:eml/dataset/coverage/geographicCoverage/boundingCoordinates/northBoundingCoordinate</c:v>
                </c:pt>
                <c:pt idx="15">
                  <c:v>/ns0:eml/dataset/coverage/geographicCoverage/boundingCoordinates/southBoundingCoordinate</c:v>
                </c:pt>
                <c:pt idx="16">
                  <c:v>/ns0:eml/dataset/coverage/geographicCoverage/boundingCoordinates/westBoundingCoordinate</c:v>
                </c:pt>
                <c:pt idx="17">
                  <c:v>/ns0:eml/dataset/coverage/geographicCoverage/geographicDescription</c:v>
                </c:pt>
                <c:pt idx="18">
                  <c:v>/ns0:eml/dataset/coverage/taxonomicCoverage/@scope</c:v>
                </c:pt>
                <c:pt idx="19">
                  <c:v>/ns0:eml/dataset/coverage/taxonomicCoverage/generalTaxonomicCoverage</c:v>
                </c:pt>
                <c:pt idx="20">
                  <c:v>/ns0:eml/dataset/coverage/taxonomicCoverage/taxonomicClassification/commonName</c:v>
                </c:pt>
                <c:pt idx="21">
                  <c:v>/ns0:eml/dataset/coverage/taxonomicCoverage/taxonomicClassification/taxonomicClassification/commonName</c:v>
                </c:pt>
                <c:pt idx="22">
                  <c:v>/ns0:eml/dataset/coverage/taxonomicCoverage/taxonomicClassification/taxonomicClassification/taxonomicClassification/taxonomicClassification/commonName</c:v>
                </c:pt>
                <c:pt idx="23">
                  <c:v>/ns0:eml/dataset/coverage/taxonomicCoverage/taxonomicClassification/taxonomicClassification/taxonomicClassification/taxonomicClassification/taxonomicClassification/taxonomicClassification/commonName</c:v>
                </c:pt>
                <c:pt idx="24">
                  <c:v>/ns0:eml/dataset/coverage/taxonomicCoverage/taxonomicClassification/taxonomicClassification/taxonomicClassification/taxonomicClassification/taxonomicClassification/taxonomicClassification/taxonomicClassification/commonName</c:v>
                </c:pt>
                <c:pt idx="25">
                  <c:v>/ns0:eml/dataset/coverage/taxonomicCoverage/taxonomicClassification/taxonomicClassification/taxonomicClassification/taxonomicClassification/taxonomicClassification/taxonomicClassification/taxonomicClassification/taxonomicClassification/commonName</c:v>
                </c:pt>
                <c:pt idx="26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8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9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0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1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2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3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4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35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36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37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38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39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40">
                  <c:v>/ns0:eml/dataset/coverage/taxonomicCoverage/taxonomicClassification/taxonomicClassification/taxonomicClassification/taxonomicClassification/taxonomicClassification/taxonRankName</c:v>
                </c:pt>
                <c:pt idx="41">
                  <c:v>/ns0:eml/dataset/coverage/taxonomicCoverage/taxonomicClassification/taxonomicClassification/taxonomicClassification/taxonomicClassification/taxonomicClassification/taxonRankValue</c:v>
                </c:pt>
                <c:pt idx="42">
                  <c:v>/ns0:eml/dataset/coverage/taxonomicCoverage/taxonomicClassification/taxonomicClassification/taxonomicClassification/taxonomicClassification/taxonRankName</c:v>
                </c:pt>
                <c:pt idx="43">
                  <c:v>/ns0:eml/dataset/coverage/taxonomicCoverage/taxonomicClassification/taxonomicClassification/taxonomicClassification/taxonomicClassification/taxonRankValue</c:v>
                </c:pt>
                <c:pt idx="44">
                  <c:v>/ns0:eml/dataset/coverage/taxonomicCoverage/taxonomicClassification/taxonomicClassification/taxonomicClassification/taxonRankName</c:v>
                </c:pt>
                <c:pt idx="45">
                  <c:v>/ns0:eml/dataset/coverage/taxonomicCoverage/taxonomicClassification/taxonomicClassification/taxonomicClassification/taxonRankValue</c:v>
                </c:pt>
                <c:pt idx="46">
                  <c:v>/ns0:eml/dataset/coverage/taxonomicCoverage/taxonomicClassification/taxonomicClassification/taxonRankName</c:v>
                </c:pt>
                <c:pt idx="47">
                  <c:v>/ns0:eml/dataset/coverage/taxonomicCoverage/taxonomicClassification/taxonomicClassification/taxonRankValue</c:v>
                </c:pt>
                <c:pt idx="48">
                  <c:v>/ns0:eml/dataset/coverage/taxonomicCoverage/taxonomicClassification/taxonRankName</c:v>
                </c:pt>
                <c:pt idx="49">
                  <c:v>/ns0:eml/dataset/coverage/taxonomicCoverage/taxonomicClassification/taxonRankValue</c:v>
                </c:pt>
                <c:pt idx="50">
                  <c:v>/ns0:eml/dataset/coverage/taxonomicCoverage/taxonomicSystem/classificationSystem/classificationSystemCitation/book/edition</c:v>
                </c:pt>
                <c:pt idx="51">
                  <c:v>/ns0:eml/dataset/coverage/taxonomicCoverage/taxonomicSystem/classificationSystem/classificationSystemCitation/book/publisher/organizationName</c:v>
                </c:pt>
                <c:pt idx="52">
                  <c:v>/ns0:eml/dataset/coverage/taxonomicCoverage/taxonomicSystem/classificationSystem/classificationSystemCitation/creator/@id</c:v>
                </c:pt>
                <c:pt idx="53">
                  <c:v>/ns0:eml/dataset/coverage/taxonomicCoverage/taxonomicSystem/classificationSystem/classificationSystemCitation/creator/individualName/givenName</c:v>
                </c:pt>
                <c:pt idx="54">
                  <c:v>/ns0:eml/dataset/coverage/taxonomicCoverage/taxonomicSystem/classificationSystem/classificationSystemCitation/creator/individualName/surName</c:v>
                </c:pt>
                <c:pt idx="55">
                  <c:v>/ns0:eml/dataset/coverage/taxonomicCoverage/taxonomicSystem/classificationSystem/classificationSystemCitation/pubDate</c:v>
                </c:pt>
                <c:pt idx="56">
                  <c:v>/ns0:eml/dataset/coverage/taxonomicCoverage/taxonomicSystem/classificationSystem/classificationSystemCitation/title</c:v>
                </c:pt>
                <c:pt idx="57">
                  <c:v>/ns0:eml/dataset/coverage/taxonomicCoverage/taxonomicSystem/identifierName/organizationName</c:v>
                </c:pt>
                <c:pt idx="58">
                  <c:v>/ns0:eml/dataset/coverage/taxonomicCoverage/taxonomicSystem/taxonomicProcedures</c:v>
                </c:pt>
                <c:pt idx="59">
                  <c:v>/ns0:eml/dataset/coverage/temporalCoverage/@id</c:v>
                </c:pt>
                <c:pt idx="60">
                  <c:v>/ns0:eml/dataset/coverage/temporalCoverage/@scope</c:v>
                </c:pt>
                <c:pt idx="61">
                  <c:v>/ns0:eml/dataset/coverage/temporalCoverage/rangeOfDates/beginDate/calendarDate</c:v>
                </c:pt>
                <c:pt idx="62">
                  <c:v>/ns0:eml/dataset/coverage/temporalCoverage/rangeOfDates/endDate/calendarDate</c:v>
                </c:pt>
                <c:pt idx="63">
                  <c:v>/ns0:eml/dataset/coverage/temporalCoverage/singleDateTime/calendarDate</c:v>
                </c:pt>
                <c:pt idx="64">
                  <c:v>/ns0:eml/dataset/coverage/temporalCoverage/singleDateTime/time</c:v>
                </c:pt>
                <c:pt idx="65">
                  <c:v>/ns0:eml/dataset/maintenance/description/para</c:v>
                </c:pt>
                <c:pt idx="66">
                  <c:v>/ns0:eml/dataset/maintenance/maintenanceUpdateFrequency</c:v>
                </c:pt>
                <c:pt idx="67">
                  <c:v>/ns0:eml/dataset/dataTable/entityDescription</c:v>
                </c:pt>
                <c:pt idx="68">
                  <c:v>/ns0:eml/dataset/intellectualRights</c:v>
                </c:pt>
                <c:pt idx="69">
                  <c:v>/ns0:eml/dataset/intellectualRights/para</c:v>
                </c:pt>
                <c:pt idx="70">
                  <c:v>/ns0:eml/dataset/intellectualRights/para/itemizedlist/listitem/para</c:v>
                </c:pt>
                <c:pt idx="71">
                  <c:v>/ns0:eml/dataset/intellectualRights/section/para</c:v>
                </c:pt>
                <c:pt idx="72">
                  <c:v>/ns0:eml/dataset/intellectualRights/section/para/itemizedlist/listitem/itemizedlist/listitem/para</c:v>
                </c:pt>
                <c:pt idx="73">
                  <c:v>/ns0:eml/dataset/intellectualRights/section/para/itemizedlist/listitem/para</c:v>
                </c:pt>
                <c:pt idx="74">
                  <c:v>/ns0:eml/dataset/intellectualRights/section/title</c:v>
                </c:pt>
                <c:pt idx="75">
                  <c:v>/ns0:eml/dataset/methods/methodStep/dataSource/contact/address/administrativeArea</c:v>
                </c:pt>
                <c:pt idx="76">
                  <c:v>/ns0:eml/dataset/methods/methodStep/dataSource/contact/address/city</c:v>
                </c:pt>
                <c:pt idx="77">
                  <c:v>/ns0:eml/dataset/methods/methodStep/dataSource/contact/address/country</c:v>
                </c:pt>
                <c:pt idx="78">
                  <c:v>/ns0:eml/dataset/methods/methodStep/dataSource/contact/address/deliveryPoint</c:v>
                </c:pt>
                <c:pt idx="79">
                  <c:v>/ns0:eml/dataset/methods/methodStep/dataSource/contact/address/postalCode</c:v>
                </c:pt>
                <c:pt idx="80">
                  <c:v>/ns0:eml/dataset/methods/methodStep/dataSource/contact/electronicMailAddress</c:v>
                </c:pt>
                <c:pt idx="81">
                  <c:v>/ns0:eml/dataset/methods/methodStep/dataSource/contact/individualName/givenName</c:v>
                </c:pt>
                <c:pt idx="82">
                  <c:v>/ns0:eml/dataset/methods/methodStep/dataSource/contact/individualName/surName</c:v>
                </c:pt>
                <c:pt idx="83">
                  <c:v>/ns0:eml/dataset/methods/methodStep/dataSource/contact/onlineUrl</c:v>
                </c:pt>
                <c:pt idx="84">
                  <c:v>/ns0:eml/dataset/methods/methodStep/dataSource/contact/organizationName</c:v>
                </c:pt>
                <c:pt idx="85">
                  <c:v>/ns0:eml/dataset/methods/methodStep/dataSource/contact/phone</c:v>
                </c:pt>
                <c:pt idx="86">
                  <c:v>/ns0:eml/dataset/methods/methodStep/dataSource/contact/phone/@phonetype</c:v>
                </c:pt>
                <c:pt idx="87">
                  <c:v>/ns0:eml/dataset/methods/methodStep/dataSource/contact/positionName</c:v>
                </c:pt>
                <c:pt idx="88">
                  <c:v>/ns0:eml/dataset/methods/methodStep/dataSource/creator/address/administrativeArea</c:v>
                </c:pt>
                <c:pt idx="89">
                  <c:v>/ns0:eml/dataset/methods/methodStep/dataSource/creator/address/city</c:v>
                </c:pt>
                <c:pt idx="90">
                  <c:v>/ns0:eml/dataset/methods/methodStep/dataSource/creator/address/country</c:v>
                </c:pt>
                <c:pt idx="91">
                  <c:v>/ns0:eml/dataset/methods/methodStep/dataSource/creator/address/deliveryPoint</c:v>
                </c:pt>
                <c:pt idx="92">
                  <c:v>/ns0:eml/dataset/methods/methodStep/dataSource/creator/address/postalCode</c:v>
                </c:pt>
                <c:pt idx="93">
                  <c:v>/ns0:eml/dataset/methods/methodStep/dataSource/creator/organizationName</c:v>
                </c:pt>
                <c:pt idx="94">
                  <c:v>/ns0:eml/dataset/methods/methodStep/dataSource/distribution/online/onlineDescription</c:v>
                </c:pt>
                <c:pt idx="95">
                  <c:v>/ns0:eml/dataset/methods/methodStep/dataSource/distribution/online/url</c:v>
                </c:pt>
                <c:pt idx="96">
                  <c:v>/ns0:eml/dataset/methods/methodStep/dataSource/distribution/online/url/@function</c:v>
                </c:pt>
                <c:pt idx="97">
                  <c:v>/ns0:eml/dataset/methods/methodStep/dataSource/title</c:v>
                </c:pt>
                <c:pt idx="98">
                  <c:v>/ns0:eml/dataset/methods/methodStep/description</c:v>
                </c:pt>
                <c:pt idx="99">
                  <c:v>/ns0:eml/dataset/methods/methodStep/description/para</c:v>
                </c:pt>
                <c:pt idx="100">
                  <c:v>/ns0:eml/dataset/methods/methodStep/description/section/para</c:v>
                </c:pt>
                <c:pt idx="101">
                  <c:v>/ns0:eml/dataset/methods/methodStep/description/section/para/itemizedlist/listitem/para</c:v>
                </c:pt>
                <c:pt idx="102">
                  <c:v>/ns0:eml/dataset/methods/methodStep/description/section/para/literalLayout</c:v>
                </c:pt>
                <c:pt idx="103">
                  <c:v>/ns0:eml/dataset/methods/methodStep/description/section/para/orderedlist/listitem/para</c:v>
                </c:pt>
                <c:pt idx="104">
                  <c:v>/ns0:eml/dataset/methods/methodStep/description/section/para/ulink</c:v>
                </c:pt>
                <c:pt idx="105">
                  <c:v>/ns0:eml/dataset/methods/methodStep/description/section/para/ulink/@url</c:v>
                </c:pt>
                <c:pt idx="106">
                  <c:v>/ns0:eml/dataset/methods/methodStep/description/section/title</c:v>
                </c:pt>
                <c:pt idx="107">
                  <c:v>/ns0:eml/dataset/methods/methodStep/instrumentation</c:v>
                </c:pt>
                <c:pt idx="108">
                  <c:v>/ns0:eml/dataset/methods/methodStep/protocol/@scope</c:v>
                </c:pt>
                <c:pt idx="109">
                  <c:v>/ns0:eml/dataset/methods/methodStep/protocol/creator/@scope</c:v>
                </c:pt>
                <c:pt idx="110">
                  <c:v>/ns0:eml/dataset/methods/methodStep/protocol/creator/individualName/surName</c:v>
                </c:pt>
                <c:pt idx="111">
                  <c:v>/ns0:eml/dataset/methods/methodStep/protocol/creator/organizationName</c:v>
                </c:pt>
                <c:pt idx="112">
                  <c:v>/ns0:eml/dataset/methods/methodStep/protocol/distribution/@scope</c:v>
                </c:pt>
                <c:pt idx="113">
                  <c:v>/ns0:eml/dataset/methods/methodStep/protocol/distribution/online/url</c:v>
                </c:pt>
                <c:pt idx="114">
                  <c:v>/ns0:eml/dataset/methods/methodStep/protocol/distribution/online/url/@function</c:v>
                </c:pt>
                <c:pt idx="115">
                  <c:v>/ns0:eml/dataset/methods/methodStep/protocol/title</c:v>
                </c:pt>
                <c:pt idx="116">
                  <c:v>/ns0:eml/dataset/methods/sampling/samplingDescription</c:v>
                </c:pt>
                <c:pt idx="117">
                  <c:v>/ns0:eml/dataset/methods/sampling/samplingDescription/para</c:v>
                </c:pt>
                <c:pt idx="118">
                  <c:v>/ns0:eml/dataset/methods/sampling/studyExtent/description/para</c:v>
                </c:pt>
                <c:pt idx="119">
                  <c:v>/ns0:eml/dataset/methods/sampling/studyExtent/description/section/para</c:v>
                </c:pt>
                <c:pt idx="120">
                  <c:v>/ns0:eml/dataset/project/@scope</c:v>
                </c:pt>
                <c:pt idx="121">
                  <c:v>/ns0:eml/@packageId</c:v>
                </c:pt>
                <c:pt idx="122">
                  <c:v>/ns0:eml/dataset/abstract</c:v>
                </c:pt>
                <c:pt idx="123">
                  <c:v>/ns0:eml/dataset/associatedParty/individualName/surName</c:v>
                </c:pt>
                <c:pt idx="124">
                  <c:v>/ns0:eml/dataset/contact/individualName/surName</c:v>
                </c:pt>
                <c:pt idx="125">
                  <c:v>/ns0:eml/dataset/creator/individualName/surName</c:v>
                </c:pt>
                <c:pt idx="126">
                  <c:v>/ns0:eml/dataset/distribution/offline/mediumName</c:v>
                </c:pt>
                <c:pt idx="127">
                  <c:v>/ns0:eml/dataset/distribution/online/url</c:v>
                </c:pt>
                <c:pt idx="128">
                  <c:v>/ns0:eml/dataset/keywordSet/keyword</c:v>
                </c:pt>
                <c:pt idx="129">
                  <c:v>/ns0:eml/dataset/metadataProvider/individualName/surName</c:v>
                </c:pt>
                <c:pt idx="130">
                  <c:v>/ns0:eml/dataset/otherEntity/physical/distribution/online/url</c:v>
                </c:pt>
                <c:pt idx="131">
                  <c:v>/ns0:eml/dataset/pubDate</c:v>
                </c:pt>
                <c:pt idx="132">
                  <c:v>/ns0:eml/dataset/publisher/organizationName</c:v>
                </c:pt>
                <c:pt idx="133">
                  <c:v>/ns0:eml/dataset/spatialRaster/physical/distribution/online/url</c:v>
                </c:pt>
                <c:pt idx="134">
                  <c:v>/ns0:eml/dataset/title</c:v>
                </c:pt>
                <c:pt idx="135">
                  <c:v>/ns0:eml/dataset/dataTable/attributeList/attribute/@id</c:v>
                </c:pt>
              </c:strCache>
            </c:strRef>
          </c:cat>
          <c:val>
            <c:numRef>
              <c:f>Analysis!$D$18:$D$153</c:f>
              <c:numCache>
                <c:formatCode>General</c:formatCode>
                <c:ptCount val="136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6.0</c:v>
                </c:pt>
                <c:pt idx="5">
                  <c:v>5.0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0.6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8.4</c:v>
                </c:pt>
                <c:pt idx="49">
                  <c:v>8.4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1.0</c:v>
                </c:pt>
                <c:pt idx="62">
                  <c:v>1.0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1.2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1.0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0.6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0.2</c:v>
                </c:pt>
                <c:pt idx="118">
                  <c:v>0.2</c:v>
                </c:pt>
                <c:pt idx="119">
                  <c:v>0.0</c:v>
                </c:pt>
                <c:pt idx="120">
                  <c:v>0.0</c:v>
                </c:pt>
                <c:pt idx="121">
                  <c:v>1.0</c:v>
                </c:pt>
                <c:pt idx="122">
                  <c:v>0.0</c:v>
                </c:pt>
                <c:pt idx="123">
                  <c:v>2.0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0.8</c:v>
                </c:pt>
                <c:pt idx="128">
                  <c:v>3.8</c:v>
                </c:pt>
                <c:pt idx="129">
                  <c:v>1.0</c:v>
                </c:pt>
                <c:pt idx="130">
                  <c:v>0.0</c:v>
                </c:pt>
                <c:pt idx="131">
                  <c:v>1.0</c:v>
                </c:pt>
                <c:pt idx="132">
                  <c:v>0.0</c:v>
                </c:pt>
                <c:pt idx="133">
                  <c:v>0.0</c:v>
                </c:pt>
                <c:pt idx="134">
                  <c:v>1.0</c:v>
                </c:pt>
                <c:pt idx="13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232984"/>
        <c:axId val="-2145235992"/>
      </c:barChart>
      <c:catAx>
        <c:axId val="-2145232984"/>
        <c:scaling>
          <c:orientation val="minMax"/>
        </c:scaling>
        <c:delete val="0"/>
        <c:axPos val="b"/>
        <c:majorTickMark val="none"/>
        <c:minorTickMark val="none"/>
        <c:tickLblPos val="none"/>
        <c:crossAx val="-2145235992"/>
        <c:crosses val="autoZero"/>
        <c:auto val="1"/>
        <c:lblAlgn val="ctr"/>
        <c:lblOffset val="100"/>
        <c:noMultiLvlLbl val="0"/>
      </c:catAx>
      <c:valAx>
        <c:axId val="-2145235992"/>
        <c:scaling>
          <c:orientation val="minMax"/>
          <c:max val="9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45232984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LTER</c:v>
          </c:tx>
          <c:invertIfNegative val="0"/>
          <c:cat>
            <c:strRef>
              <c:f>Analysis!$A$18:$A$153</c:f>
              <c:strCache>
                <c:ptCount val="136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  <c:pt idx="7">
                  <c:v>/ns0:eml/dataset/coverage/@scope</c:v>
                </c:pt>
                <c:pt idx="8">
                  <c:v>/ns0:eml/dataset/coverage/geographicCoverage/@id</c:v>
                </c:pt>
                <c:pt idx="9">
                  <c:v>/ns0:eml/dataset/coverage/geographicCoverage/@scope</c:v>
                </c:pt>
                <c:pt idx="10">
                  <c:v>/ns0:eml/dataset/coverage/geographicCoverage/boundingCoordinates/boundingAltitudes/altitudeMaximum</c:v>
                </c:pt>
                <c:pt idx="11">
                  <c:v>/ns0:eml/dataset/coverage/geographicCoverage/boundingCoordinates/boundingAltitudes/altitudeMinimum</c:v>
                </c:pt>
                <c:pt idx="12">
                  <c:v>/ns0:eml/dataset/coverage/geographicCoverage/boundingCoordinates/boundingAltitudes/altitudeUnits</c:v>
                </c:pt>
                <c:pt idx="13">
                  <c:v>/ns0:eml/dataset/coverage/geographicCoverage/boundingCoordinates/eastBoundingCoordinate</c:v>
                </c:pt>
                <c:pt idx="14">
                  <c:v>/ns0:eml/dataset/coverage/geographicCoverage/boundingCoordinates/northBoundingCoordinate</c:v>
                </c:pt>
                <c:pt idx="15">
                  <c:v>/ns0:eml/dataset/coverage/geographicCoverage/boundingCoordinates/southBoundingCoordinate</c:v>
                </c:pt>
                <c:pt idx="16">
                  <c:v>/ns0:eml/dataset/coverage/geographicCoverage/boundingCoordinates/westBoundingCoordinate</c:v>
                </c:pt>
                <c:pt idx="17">
                  <c:v>/ns0:eml/dataset/coverage/geographicCoverage/geographicDescription</c:v>
                </c:pt>
                <c:pt idx="18">
                  <c:v>/ns0:eml/dataset/coverage/taxonomicCoverage/@scope</c:v>
                </c:pt>
                <c:pt idx="19">
                  <c:v>/ns0:eml/dataset/coverage/taxonomicCoverage/generalTaxonomicCoverage</c:v>
                </c:pt>
                <c:pt idx="20">
                  <c:v>/ns0:eml/dataset/coverage/taxonomicCoverage/taxonomicClassification/commonName</c:v>
                </c:pt>
                <c:pt idx="21">
                  <c:v>/ns0:eml/dataset/coverage/taxonomicCoverage/taxonomicClassification/taxonomicClassification/commonName</c:v>
                </c:pt>
                <c:pt idx="22">
                  <c:v>/ns0:eml/dataset/coverage/taxonomicCoverage/taxonomicClassification/taxonomicClassification/taxonomicClassification/taxonomicClassification/commonName</c:v>
                </c:pt>
                <c:pt idx="23">
                  <c:v>/ns0:eml/dataset/coverage/taxonomicCoverage/taxonomicClassification/taxonomicClassification/taxonomicClassification/taxonomicClassification/taxonomicClassification/taxonomicClassification/commonName</c:v>
                </c:pt>
                <c:pt idx="24">
                  <c:v>/ns0:eml/dataset/coverage/taxonomicCoverage/taxonomicClassification/taxonomicClassification/taxonomicClassification/taxonomicClassification/taxonomicClassification/taxonomicClassification/taxonomicClassification/commonName</c:v>
                </c:pt>
                <c:pt idx="25">
                  <c:v>/ns0:eml/dataset/coverage/taxonomicCoverage/taxonomicClassification/taxonomicClassification/taxonomicClassification/taxonomicClassification/taxonomicClassification/taxonomicClassification/taxonomicClassification/taxonomicClassification/commonName</c:v>
                </c:pt>
                <c:pt idx="26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8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9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0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1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2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3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34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35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36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37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38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39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40">
                  <c:v>/ns0:eml/dataset/coverage/taxonomicCoverage/taxonomicClassification/taxonomicClassification/taxonomicClassification/taxonomicClassification/taxonomicClassification/taxonRankName</c:v>
                </c:pt>
                <c:pt idx="41">
                  <c:v>/ns0:eml/dataset/coverage/taxonomicCoverage/taxonomicClassification/taxonomicClassification/taxonomicClassification/taxonomicClassification/taxonomicClassification/taxonRankValue</c:v>
                </c:pt>
                <c:pt idx="42">
                  <c:v>/ns0:eml/dataset/coverage/taxonomicCoverage/taxonomicClassification/taxonomicClassification/taxonomicClassification/taxonomicClassification/taxonRankName</c:v>
                </c:pt>
                <c:pt idx="43">
                  <c:v>/ns0:eml/dataset/coverage/taxonomicCoverage/taxonomicClassification/taxonomicClassification/taxonomicClassification/taxonomicClassification/taxonRankValue</c:v>
                </c:pt>
                <c:pt idx="44">
                  <c:v>/ns0:eml/dataset/coverage/taxonomicCoverage/taxonomicClassification/taxonomicClassification/taxonomicClassification/taxonRankName</c:v>
                </c:pt>
                <c:pt idx="45">
                  <c:v>/ns0:eml/dataset/coverage/taxonomicCoverage/taxonomicClassification/taxonomicClassification/taxonomicClassification/taxonRankValue</c:v>
                </c:pt>
                <c:pt idx="46">
                  <c:v>/ns0:eml/dataset/coverage/taxonomicCoverage/taxonomicClassification/taxonomicClassification/taxonRankName</c:v>
                </c:pt>
                <c:pt idx="47">
                  <c:v>/ns0:eml/dataset/coverage/taxonomicCoverage/taxonomicClassification/taxonomicClassification/taxonRankValue</c:v>
                </c:pt>
                <c:pt idx="48">
                  <c:v>/ns0:eml/dataset/coverage/taxonomicCoverage/taxonomicClassification/taxonRankName</c:v>
                </c:pt>
                <c:pt idx="49">
                  <c:v>/ns0:eml/dataset/coverage/taxonomicCoverage/taxonomicClassification/taxonRankValue</c:v>
                </c:pt>
                <c:pt idx="50">
                  <c:v>/ns0:eml/dataset/coverage/taxonomicCoverage/taxonomicSystem/classificationSystem/classificationSystemCitation/book/edition</c:v>
                </c:pt>
                <c:pt idx="51">
                  <c:v>/ns0:eml/dataset/coverage/taxonomicCoverage/taxonomicSystem/classificationSystem/classificationSystemCitation/book/publisher/organizationName</c:v>
                </c:pt>
                <c:pt idx="52">
                  <c:v>/ns0:eml/dataset/coverage/taxonomicCoverage/taxonomicSystem/classificationSystem/classificationSystemCitation/creator/@id</c:v>
                </c:pt>
                <c:pt idx="53">
                  <c:v>/ns0:eml/dataset/coverage/taxonomicCoverage/taxonomicSystem/classificationSystem/classificationSystemCitation/creator/individualName/givenName</c:v>
                </c:pt>
                <c:pt idx="54">
                  <c:v>/ns0:eml/dataset/coverage/taxonomicCoverage/taxonomicSystem/classificationSystem/classificationSystemCitation/creator/individualName/surName</c:v>
                </c:pt>
                <c:pt idx="55">
                  <c:v>/ns0:eml/dataset/coverage/taxonomicCoverage/taxonomicSystem/classificationSystem/classificationSystemCitation/pubDate</c:v>
                </c:pt>
                <c:pt idx="56">
                  <c:v>/ns0:eml/dataset/coverage/taxonomicCoverage/taxonomicSystem/classificationSystem/classificationSystemCitation/title</c:v>
                </c:pt>
                <c:pt idx="57">
                  <c:v>/ns0:eml/dataset/coverage/taxonomicCoverage/taxonomicSystem/identifierName/organizationName</c:v>
                </c:pt>
                <c:pt idx="58">
                  <c:v>/ns0:eml/dataset/coverage/taxonomicCoverage/taxonomicSystem/taxonomicProcedures</c:v>
                </c:pt>
                <c:pt idx="59">
                  <c:v>/ns0:eml/dataset/coverage/temporalCoverage/@id</c:v>
                </c:pt>
                <c:pt idx="60">
                  <c:v>/ns0:eml/dataset/coverage/temporalCoverage/@scope</c:v>
                </c:pt>
                <c:pt idx="61">
                  <c:v>/ns0:eml/dataset/coverage/temporalCoverage/rangeOfDates/beginDate/calendarDate</c:v>
                </c:pt>
                <c:pt idx="62">
                  <c:v>/ns0:eml/dataset/coverage/temporalCoverage/rangeOfDates/endDate/calendarDate</c:v>
                </c:pt>
                <c:pt idx="63">
                  <c:v>/ns0:eml/dataset/coverage/temporalCoverage/singleDateTime/calendarDate</c:v>
                </c:pt>
                <c:pt idx="64">
                  <c:v>/ns0:eml/dataset/coverage/temporalCoverage/singleDateTime/time</c:v>
                </c:pt>
                <c:pt idx="65">
                  <c:v>/ns0:eml/dataset/maintenance/description/para</c:v>
                </c:pt>
                <c:pt idx="66">
                  <c:v>/ns0:eml/dataset/maintenance/maintenanceUpdateFrequency</c:v>
                </c:pt>
                <c:pt idx="67">
                  <c:v>/ns0:eml/dataset/dataTable/entityDescription</c:v>
                </c:pt>
                <c:pt idx="68">
                  <c:v>/ns0:eml/dataset/intellectualRights</c:v>
                </c:pt>
                <c:pt idx="69">
                  <c:v>/ns0:eml/dataset/intellectualRights/para</c:v>
                </c:pt>
                <c:pt idx="70">
                  <c:v>/ns0:eml/dataset/intellectualRights/para/itemizedlist/listitem/para</c:v>
                </c:pt>
                <c:pt idx="71">
                  <c:v>/ns0:eml/dataset/intellectualRights/section/para</c:v>
                </c:pt>
                <c:pt idx="72">
                  <c:v>/ns0:eml/dataset/intellectualRights/section/para/itemizedlist/listitem/itemizedlist/listitem/para</c:v>
                </c:pt>
                <c:pt idx="73">
                  <c:v>/ns0:eml/dataset/intellectualRights/section/para/itemizedlist/listitem/para</c:v>
                </c:pt>
                <c:pt idx="74">
                  <c:v>/ns0:eml/dataset/intellectualRights/section/title</c:v>
                </c:pt>
                <c:pt idx="75">
                  <c:v>/ns0:eml/dataset/methods/methodStep/dataSource/contact/address/administrativeArea</c:v>
                </c:pt>
                <c:pt idx="76">
                  <c:v>/ns0:eml/dataset/methods/methodStep/dataSource/contact/address/city</c:v>
                </c:pt>
                <c:pt idx="77">
                  <c:v>/ns0:eml/dataset/methods/methodStep/dataSource/contact/address/country</c:v>
                </c:pt>
                <c:pt idx="78">
                  <c:v>/ns0:eml/dataset/methods/methodStep/dataSource/contact/address/deliveryPoint</c:v>
                </c:pt>
                <c:pt idx="79">
                  <c:v>/ns0:eml/dataset/methods/methodStep/dataSource/contact/address/postalCode</c:v>
                </c:pt>
                <c:pt idx="80">
                  <c:v>/ns0:eml/dataset/methods/methodStep/dataSource/contact/electronicMailAddress</c:v>
                </c:pt>
                <c:pt idx="81">
                  <c:v>/ns0:eml/dataset/methods/methodStep/dataSource/contact/individualName/givenName</c:v>
                </c:pt>
                <c:pt idx="82">
                  <c:v>/ns0:eml/dataset/methods/methodStep/dataSource/contact/individualName/surName</c:v>
                </c:pt>
                <c:pt idx="83">
                  <c:v>/ns0:eml/dataset/methods/methodStep/dataSource/contact/onlineUrl</c:v>
                </c:pt>
                <c:pt idx="84">
                  <c:v>/ns0:eml/dataset/methods/methodStep/dataSource/contact/organizationName</c:v>
                </c:pt>
                <c:pt idx="85">
                  <c:v>/ns0:eml/dataset/methods/methodStep/dataSource/contact/phone</c:v>
                </c:pt>
                <c:pt idx="86">
                  <c:v>/ns0:eml/dataset/methods/methodStep/dataSource/contact/phone/@phonetype</c:v>
                </c:pt>
                <c:pt idx="87">
                  <c:v>/ns0:eml/dataset/methods/methodStep/dataSource/contact/positionName</c:v>
                </c:pt>
                <c:pt idx="88">
                  <c:v>/ns0:eml/dataset/methods/methodStep/dataSource/creator/address/administrativeArea</c:v>
                </c:pt>
                <c:pt idx="89">
                  <c:v>/ns0:eml/dataset/methods/methodStep/dataSource/creator/address/city</c:v>
                </c:pt>
                <c:pt idx="90">
                  <c:v>/ns0:eml/dataset/methods/methodStep/dataSource/creator/address/country</c:v>
                </c:pt>
                <c:pt idx="91">
                  <c:v>/ns0:eml/dataset/methods/methodStep/dataSource/creator/address/deliveryPoint</c:v>
                </c:pt>
                <c:pt idx="92">
                  <c:v>/ns0:eml/dataset/methods/methodStep/dataSource/creator/address/postalCode</c:v>
                </c:pt>
                <c:pt idx="93">
                  <c:v>/ns0:eml/dataset/methods/methodStep/dataSource/creator/organizationName</c:v>
                </c:pt>
                <c:pt idx="94">
                  <c:v>/ns0:eml/dataset/methods/methodStep/dataSource/distribution/online/onlineDescription</c:v>
                </c:pt>
                <c:pt idx="95">
                  <c:v>/ns0:eml/dataset/methods/methodStep/dataSource/distribution/online/url</c:v>
                </c:pt>
                <c:pt idx="96">
                  <c:v>/ns0:eml/dataset/methods/methodStep/dataSource/distribution/online/url/@function</c:v>
                </c:pt>
                <c:pt idx="97">
                  <c:v>/ns0:eml/dataset/methods/methodStep/dataSource/title</c:v>
                </c:pt>
                <c:pt idx="98">
                  <c:v>/ns0:eml/dataset/methods/methodStep/description</c:v>
                </c:pt>
                <c:pt idx="99">
                  <c:v>/ns0:eml/dataset/methods/methodStep/description/para</c:v>
                </c:pt>
                <c:pt idx="100">
                  <c:v>/ns0:eml/dataset/methods/methodStep/description/section/para</c:v>
                </c:pt>
                <c:pt idx="101">
                  <c:v>/ns0:eml/dataset/methods/methodStep/description/section/para/itemizedlist/listitem/para</c:v>
                </c:pt>
                <c:pt idx="102">
                  <c:v>/ns0:eml/dataset/methods/methodStep/description/section/para/literalLayout</c:v>
                </c:pt>
                <c:pt idx="103">
                  <c:v>/ns0:eml/dataset/methods/methodStep/description/section/para/orderedlist/listitem/para</c:v>
                </c:pt>
                <c:pt idx="104">
                  <c:v>/ns0:eml/dataset/methods/methodStep/description/section/para/ulink</c:v>
                </c:pt>
                <c:pt idx="105">
                  <c:v>/ns0:eml/dataset/methods/methodStep/description/section/para/ulink/@url</c:v>
                </c:pt>
                <c:pt idx="106">
                  <c:v>/ns0:eml/dataset/methods/methodStep/description/section/title</c:v>
                </c:pt>
                <c:pt idx="107">
                  <c:v>/ns0:eml/dataset/methods/methodStep/instrumentation</c:v>
                </c:pt>
                <c:pt idx="108">
                  <c:v>/ns0:eml/dataset/methods/methodStep/protocol/@scope</c:v>
                </c:pt>
                <c:pt idx="109">
                  <c:v>/ns0:eml/dataset/methods/methodStep/protocol/creator/@scope</c:v>
                </c:pt>
                <c:pt idx="110">
                  <c:v>/ns0:eml/dataset/methods/methodStep/protocol/creator/individualName/surName</c:v>
                </c:pt>
                <c:pt idx="111">
                  <c:v>/ns0:eml/dataset/methods/methodStep/protocol/creator/organizationName</c:v>
                </c:pt>
                <c:pt idx="112">
                  <c:v>/ns0:eml/dataset/methods/methodStep/protocol/distribution/@scope</c:v>
                </c:pt>
                <c:pt idx="113">
                  <c:v>/ns0:eml/dataset/methods/methodStep/protocol/distribution/online/url</c:v>
                </c:pt>
                <c:pt idx="114">
                  <c:v>/ns0:eml/dataset/methods/methodStep/protocol/distribution/online/url/@function</c:v>
                </c:pt>
                <c:pt idx="115">
                  <c:v>/ns0:eml/dataset/methods/methodStep/protocol/title</c:v>
                </c:pt>
                <c:pt idx="116">
                  <c:v>/ns0:eml/dataset/methods/sampling/samplingDescription</c:v>
                </c:pt>
                <c:pt idx="117">
                  <c:v>/ns0:eml/dataset/methods/sampling/samplingDescription/para</c:v>
                </c:pt>
                <c:pt idx="118">
                  <c:v>/ns0:eml/dataset/methods/sampling/studyExtent/description/para</c:v>
                </c:pt>
                <c:pt idx="119">
                  <c:v>/ns0:eml/dataset/methods/sampling/studyExtent/description/section/para</c:v>
                </c:pt>
                <c:pt idx="120">
                  <c:v>/ns0:eml/dataset/project/@scope</c:v>
                </c:pt>
                <c:pt idx="121">
                  <c:v>/ns0:eml/@packageId</c:v>
                </c:pt>
                <c:pt idx="122">
                  <c:v>/ns0:eml/dataset/abstract</c:v>
                </c:pt>
                <c:pt idx="123">
                  <c:v>/ns0:eml/dataset/associatedParty/individualName/surName</c:v>
                </c:pt>
                <c:pt idx="124">
                  <c:v>/ns0:eml/dataset/contact/individualName/surName</c:v>
                </c:pt>
                <c:pt idx="125">
                  <c:v>/ns0:eml/dataset/creator/individualName/surName</c:v>
                </c:pt>
                <c:pt idx="126">
                  <c:v>/ns0:eml/dataset/distribution/offline/mediumName</c:v>
                </c:pt>
                <c:pt idx="127">
                  <c:v>/ns0:eml/dataset/distribution/online/url</c:v>
                </c:pt>
                <c:pt idx="128">
                  <c:v>/ns0:eml/dataset/keywordSet/keyword</c:v>
                </c:pt>
                <c:pt idx="129">
                  <c:v>/ns0:eml/dataset/metadataProvider/individualName/surName</c:v>
                </c:pt>
                <c:pt idx="130">
                  <c:v>/ns0:eml/dataset/otherEntity/physical/distribution/online/url</c:v>
                </c:pt>
                <c:pt idx="131">
                  <c:v>/ns0:eml/dataset/pubDate</c:v>
                </c:pt>
                <c:pt idx="132">
                  <c:v>/ns0:eml/dataset/publisher/organizationName</c:v>
                </c:pt>
                <c:pt idx="133">
                  <c:v>/ns0:eml/dataset/spatialRaster/physical/distribution/online/url</c:v>
                </c:pt>
                <c:pt idx="134">
                  <c:v>/ns0:eml/dataset/title</c:v>
                </c:pt>
                <c:pt idx="135">
                  <c:v>/ns0:eml/dataset/dataTable/attributeList/attribute/@id</c:v>
                </c:pt>
              </c:strCache>
            </c:strRef>
          </c:cat>
          <c:val>
            <c:numRef>
              <c:f>Analysis!$J$18:$J$153</c:f>
              <c:numCache>
                <c:formatCode>General</c:formatCode>
                <c:ptCount val="136"/>
                <c:pt idx="0">
                  <c:v>1.0</c:v>
                </c:pt>
                <c:pt idx="1">
                  <c:v>1.0</c:v>
                </c:pt>
                <c:pt idx="2">
                  <c:v>0.0232558139534884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0.0</c:v>
                </c:pt>
                <c:pt idx="7">
                  <c:v>0.0232558139534884</c:v>
                </c:pt>
                <c:pt idx="8">
                  <c:v>0.0116279069767442</c:v>
                </c:pt>
                <c:pt idx="9">
                  <c:v>0.0232558139534884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0.0232558139534884</c:v>
                </c:pt>
                <c:pt idx="61">
                  <c:v>0.0348837209302326</c:v>
                </c:pt>
                <c:pt idx="62">
                  <c:v>0.0348837209302326</c:v>
                </c:pt>
                <c:pt idx="63">
                  <c:v>0.965116279069767</c:v>
                </c:pt>
                <c:pt idx="64">
                  <c:v>0.965116279069767</c:v>
                </c:pt>
                <c:pt idx="65">
                  <c:v>1.0</c:v>
                </c:pt>
                <c:pt idx="66">
                  <c:v>0.965116279069767</c:v>
                </c:pt>
                <c:pt idx="67">
                  <c:v>0.0232558139534884</c:v>
                </c:pt>
                <c:pt idx="68">
                  <c:v>0.0</c:v>
                </c:pt>
                <c:pt idx="69">
                  <c:v>1.930232558139535</c:v>
                </c:pt>
                <c:pt idx="70">
                  <c:v>0.0930232558139535</c:v>
                </c:pt>
                <c:pt idx="71">
                  <c:v>2.918604651162791</c:v>
                </c:pt>
                <c:pt idx="72">
                  <c:v>3.860465116279069</c:v>
                </c:pt>
                <c:pt idx="73">
                  <c:v>8.709302325581395</c:v>
                </c:pt>
                <c:pt idx="74">
                  <c:v>2.918604651162791</c:v>
                </c:pt>
                <c:pt idx="75">
                  <c:v>0.558139534883721</c:v>
                </c:pt>
                <c:pt idx="76">
                  <c:v>0.558139534883721</c:v>
                </c:pt>
                <c:pt idx="77">
                  <c:v>0.558139534883721</c:v>
                </c:pt>
                <c:pt idx="78">
                  <c:v>1.116279069767442</c:v>
                </c:pt>
                <c:pt idx="79">
                  <c:v>0.558139534883721</c:v>
                </c:pt>
                <c:pt idx="80">
                  <c:v>0.558139534883721</c:v>
                </c:pt>
                <c:pt idx="81">
                  <c:v>0.558139534883721</c:v>
                </c:pt>
                <c:pt idx="82">
                  <c:v>0.558139534883721</c:v>
                </c:pt>
                <c:pt idx="83">
                  <c:v>0.558139534883721</c:v>
                </c:pt>
                <c:pt idx="84">
                  <c:v>0.558139534883721</c:v>
                </c:pt>
                <c:pt idx="85">
                  <c:v>1.116279069767442</c:v>
                </c:pt>
                <c:pt idx="86">
                  <c:v>1.116279069767442</c:v>
                </c:pt>
                <c:pt idx="87">
                  <c:v>0.558139534883721</c:v>
                </c:pt>
                <c:pt idx="88">
                  <c:v>0.558139534883721</c:v>
                </c:pt>
                <c:pt idx="89">
                  <c:v>0.558139534883721</c:v>
                </c:pt>
                <c:pt idx="90">
                  <c:v>0.558139534883721</c:v>
                </c:pt>
                <c:pt idx="91">
                  <c:v>2.232558139534883</c:v>
                </c:pt>
                <c:pt idx="92">
                  <c:v>0.558139534883721</c:v>
                </c:pt>
                <c:pt idx="93">
                  <c:v>1.674418604651163</c:v>
                </c:pt>
                <c:pt idx="94">
                  <c:v>0.558139534883721</c:v>
                </c:pt>
                <c:pt idx="95">
                  <c:v>0.558139534883721</c:v>
                </c:pt>
                <c:pt idx="96">
                  <c:v>0.558139534883721</c:v>
                </c:pt>
                <c:pt idx="97">
                  <c:v>0.558139534883721</c:v>
                </c:pt>
                <c:pt idx="98">
                  <c:v>0.0</c:v>
                </c:pt>
                <c:pt idx="99">
                  <c:v>1.127906976744186</c:v>
                </c:pt>
                <c:pt idx="100">
                  <c:v>8.313953488372093</c:v>
                </c:pt>
                <c:pt idx="101">
                  <c:v>13.51162790697674</c:v>
                </c:pt>
                <c:pt idx="102">
                  <c:v>0.0</c:v>
                </c:pt>
                <c:pt idx="103">
                  <c:v>1.674418604651163</c:v>
                </c:pt>
                <c:pt idx="104">
                  <c:v>1.534883720930233</c:v>
                </c:pt>
                <c:pt idx="105">
                  <c:v>1.534883720930233</c:v>
                </c:pt>
                <c:pt idx="106">
                  <c:v>3.093023255813953</c:v>
                </c:pt>
                <c:pt idx="107">
                  <c:v>0.0</c:v>
                </c:pt>
                <c:pt idx="108">
                  <c:v>0.988372093023256</c:v>
                </c:pt>
                <c:pt idx="109">
                  <c:v>0.988372093023256</c:v>
                </c:pt>
                <c:pt idx="110">
                  <c:v>0.0232558139534884</c:v>
                </c:pt>
                <c:pt idx="111">
                  <c:v>2.08139534883721</c:v>
                </c:pt>
                <c:pt idx="112">
                  <c:v>0.988372093023256</c:v>
                </c:pt>
                <c:pt idx="113">
                  <c:v>1.546511627906977</c:v>
                </c:pt>
                <c:pt idx="114">
                  <c:v>1.546511627906977</c:v>
                </c:pt>
                <c:pt idx="115">
                  <c:v>1.546511627906977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1.0</c:v>
                </c:pt>
                <c:pt idx="122">
                  <c:v>0.0</c:v>
                </c:pt>
                <c:pt idx="123">
                  <c:v>0.0116279069767442</c:v>
                </c:pt>
                <c:pt idx="124">
                  <c:v>0.965116279069767</c:v>
                </c:pt>
                <c:pt idx="125">
                  <c:v>0.0348837209302326</c:v>
                </c:pt>
                <c:pt idx="126">
                  <c:v>0.0</c:v>
                </c:pt>
                <c:pt idx="127">
                  <c:v>0.0348837209302326</c:v>
                </c:pt>
                <c:pt idx="128">
                  <c:v>12.6046511627907</c:v>
                </c:pt>
                <c:pt idx="129">
                  <c:v>0.0</c:v>
                </c:pt>
                <c:pt idx="130">
                  <c:v>3.209302325581395</c:v>
                </c:pt>
                <c:pt idx="131">
                  <c:v>1.0</c:v>
                </c:pt>
                <c:pt idx="132">
                  <c:v>1.0</c:v>
                </c:pt>
                <c:pt idx="133">
                  <c:v>2.848837209302326</c:v>
                </c:pt>
                <c:pt idx="134">
                  <c:v>1.0</c:v>
                </c:pt>
                <c:pt idx="135">
                  <c:v>0.0348837209302326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346760"/>
        <c:axId val="-2145349720"/>
      </c:barChart>
      <c:catAx>
        <c:axId val="-2145346760"/>
        <c:scaling>
          <c:orientation val="minMax"/>
        </c:scaling>
        <c:delete val="0"/>
        <c:axPos val="b"/>
        <c:majorTickMark val="none"/>
        <c:minorTickMark val="none"/>
        <c:tickLblPos val="none"/>
        <c:crossAx val="-2145349720"/>
        <c:crosses val="autoZero"/>
        <c:auto val="1"/>
        <c:lblAlgn val="ctr"/>
        <c:lblOffset val="100"/>
        <c:noMultiLvlLbl val="0"/>
      </c:catAx>
      <c:valAx>
        <c:axId val="-2145349720"/>
        <c:scaling>
          <c:orientation val="minMax"/>
          <c:max val="9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45346760"/>
        <c:crosses val="autoZero"/>
        <c:crossBetween val="between"/>
        <c:majorUnit val="2.0"/>
        <c:min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66368586363729"/>
          <c:y val="0.0423003077597194"/>
          <c:w val="0.950130165263979"/>
          <c:h val="0.877799110916366"/>
        </c:manualLayout>
      </c:layout>
      <c:barChart>
        <c:barDir val="col"/>
        <c:grouping val="clustered"/>
        <c:varyColors val="0"/>
        <c:ser>
          <c:idx val="0"/>
          <c:order val="0"/>
          <c:tx>
            <c:v>LTER</c:v>
          </c:tx>
          <c:invertIfNegative val="0"/>
          <c:cat>
            <c:strRef>
              <c:f>Analysis!$A$18:$A$166</c:f>
              <c:strCache>
                <c:ptCount val="149"/>
                <c:pt idx="0">
                  <c:v>/ns0:eml/dataset/contact/phone/@phonetype</c:v>
                </c:pt>
                <c:pt idx="1">
                  <c:v>/ns0:eml/dataset/dataTable/attributeList/attribute/measurementScale/ordinal/nonNumericDomain/textDomain/definition</c:v>
                </c:pt>
                <c:pt idx="2">
                  <c:v>/ns0:eml/dataset/dataTable/physical/@id</c:v>
                </c:pt>
                <c:pt idx="3">
                  <c:v>/ns0:eml/additionalMetadata/access/deny/permission</c:v>
                </c:pt>
                <c:pt idx="4">
                  <c:v>/ns0:eml/dataset/associatedParty/phone</c:v>
                </c:pt>
                <c:pt idx="5">
                  <c:v>/ns0:eml/dataset/coverage/geographicCoverage/@id</c:v>
                </c:pt>
                <c:pt idx="6">
                  <c:v>/ns0:eml/dataset/coverage/geographicCoverage/@scope</c:v>
                </c:pt>
                <c:pt idx="7">
                  <c:v>/ns0:eml/dataset/coverage/geographicCoverage/boundingCoordinates/boundingAltitudes/altitudeMaximum</c:v>
                </c:pt>
                <c:pt idx="8">
                  <c:v>/ns0:eml/dataset/coverage/geographicCoverage/boundingCoordinates/boundingAltitudes/altitudeMinimum</c:v>
                </c:pt>
                <c:pt idx="9">
                  <c:v>/ns0:eml/dataset/coverage/geographicCoverage/boundingCoordinates/boundingAltitudes/altitudeUnits</c:v>
                </c:pt>
                <c:pt idx="10">
                  <c:v>/ns0:eml/dataset/coverage/geographicCoverage/boundingCoordinates/eastBoundingCoordinate</c:v>
                </c:pt>
                <c:pt idx="11">
                  <c:v>/ns0:eml/dataset/coverage/geographicCoverage/boundingCoordinates/northBoundingCoordinate</c:v>
                </c:pt>
                <c:pt idx="12">
                  <c:v>/ns0:eml/dataset/coverage/geographicCoverage/boundingCoordinates/southBoundingCoordinate</c:v>
                </c:pt>
                <c:pt idx="13">
                  <c:v>/ns0:eml/dataset/coverage/geographicCoverage/boundingCoordinates/westBoundingCoordinate</c:v>
                </c:pt>
                <c:pt idx="14">
                  <c:v>/ns0:eml/dataset/coverage/geographicCoverage/geographicDescription</c:v>
                </c:pt>
                <c:pt idx="15">
                  <c:v>/ns0:eml/dataset/coverage/taxonomicCoverage/@scope</c:v>
                </c:pt>
                <c:pt idx="16">
                  <c:v>/ns0:eml/dataset/coverage/taxonomicCoverage/generalTaxonomicCoverage</c:v>
                </c:pt>
                <c:pt idx="17">
                  <c:v>/ns0:eml/dataset/coverage/taxonomicCoverage/taxonomicClassification/commonName</c:v>
                </c:pt>
                <c:pt idx="18">
                  <c:v>/ns0:eml/dataset/coverage/taxonomicCoverage/taxonomicClassification/taxonomicClassification/commonName</c:v>
                </c:pt>
                <c:pt idx="19">
                  <c:v>/ns0:eml/dataset/coverage/taxonomicCoverage/taxonomicClassification/taxonomicClassification/taxonomicClassification/commonName</c:v>
                </c:pt>
                <c:pt idx="20">
                  <c:v>/ns0:eml/dataset/coverage/taxonomicCoverage/taxonomicClassification/taxonomicClassification/taxonomicClassification/taxonomicClassification/commonName</c:v>
                </c:pt>
                <c:pt idx="21">
                  <c:v>/ns0:eml/dataset/coverage/taxonomicCoverage/taxonomicClassification/taxonomicClassification/taxonomicClassification/taxonomicClassification/taxonomicClassification/commonName</c:v>
                </c:pt>
                <c:pt idx="22">
                  <c:v>/ns0:eml/dataset/coverage/taxonomicCoverage/taxonomicClassification/taxonomicClassification/taxonomicClassification/taxonomicClassification/taxonomicClassification/taxonomicClassification/commonName</c:v>
                </c:pt>
                <c:pt idx="23">
                  <c:v>/ns0:eml/dataset/coverage/taxonomicCoverage/taxonomicClassification/taxonomicClassification/taxonomicClassification/taxonomicClassification/taxonomicClassification/taxonomicClassification/taxonomicClassification/commonName</c:v>
                </c:pt>
                <c:pt idx="24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5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6">
                  <c:v>/ns0:eml/dataset/coverage/taxonomicCoverage/taxonomicClassification/taxonomicClassification/taxonomicClassification/taxonomicClassification/taxonomicClassification/taxonomicClassification/taxonomicClassification/taxonomicClassification/taxonomicClassifica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29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30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31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32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33">
                  <c:v>/ns0:eml/dataset/coverage/taxonomicCoverage/taxonomicClassification/taxonomicClassification/taxonomicClassification/taxonomicClassification/taxonomicClassification/taxonRankName</c:v>
                </c:pt>
                <c:pt idx="34">
                  <c:v>/ns0:eml/dataset/coverage/taxonomicCoverage/taxonomicClassification/taxonomicClassification/taxonomicClassification/taxonomicClassification/taxonomicClassification/taxonRankValue</c:v>
                </c:pt>
                <c:pt idx="35">
                  <c:v>/ns0:eml/dataset/coverage/taxonomicCoverage/taxonomicClassification/taxonomicClassification/taxonomicClassification/taxonomicClassification/taxonRankName</c:v>
                </c:pt>
                <c:pt idx="36">
                  <c:v>/ns0:eml/dataset/coverage/taxonomicCoverage/taxonomicClassification/taxonomicClassification/taxonomicClassification/taxonomicClassification/taxonRankValue</c:v>
                </c:pt>
                <c:pt idx="37">
                  <c:v>/ns0:eml/dataset/coverage/taxonomicCoverage/taxonomicClassification/taxonomicClassification/taxonomicClassification/taxonRankName</c:v>
                </c:pt>
                <c:pt idx="38">
                  <c:v>/ns0:eml/dataset/coverage/taxonomicCoverage/taxonomicClassification/taxonomicClassification/taxonomicClassification/taxonRankValue</c:v>
                </c:pt>
                <c:pt idx="39">
                  <c:v>/ns0:eml/dataset/coverage/taxonomicCoverage/taxonomicClassification/taxonomicClassification/taxonRankName</c:v>
                </c:pt>
                <c:pt idx="40">
                  <c:v>/ns0:eml/dataset/coverage/taxonomicCoverage/taxonomicClassification/taxonomicClassification/taxonRankValue</c:v>
                </c:pt>
                <c:pt idx="41">
                  <c:v>/ns0:eml/dataset/coverage/taxonomicCoverage/taxonomicClassification/taxonRankName</c:v>
                </c:pt>
                <c:pt idx="42">
                  <c:v>/ns0:eml/dataset/coverage/taxonomicCoverage/taxonomicClassification/taxonRankValue</c:v>
                </c:pt>
                <c:pt idx="43">
                  <c:v>/ns0:eml/dataset/coverage/taxonomicCoverage/taxonomicSystem/classificationSystem/classificationSystemCitation/@scope</c:v>
                </c:pt>
                <c:pt idx="44">
                  <c:v>/ns0:eml/dataset/coverage/taxonomicCoverage/taxonomicSystem/classificationSystem/classificationSystemCitation/article/issue</c:v>
                </c:pt>
                <c:pt idx="45">
                  <c:v>/ns0:eml/dataset/coverage/taxonomicCoverage/taxonomicSystem/classificationSystem/classificationSystemCitation/article/journal</c:v>
                </c:pt>
                <c:pt idx="46">
                  <c:v>/ns0:eml/dataset/coverage/taxonomicCoverage/taxonomicSystem/classificationSystem/classificationSystemCitation/article/pageRange</c:v>
                </c:pt>
                <c:pt idx="47">
                  <c:v>/ns0:eml/dataset/coverage/taxonomicCoverage/taxonomicSystem/classificationSystem/classificationSystemCitation/article/volume</c:v>
                </c:pt>
                <c:pt idx="48">
                  <c:v>/ns0:eml/dataset/coverage/taxonomicCoverage/taxonomicSystem/classificationSystem/classificationSystemCitation/book/publisher/@scope</c:v>
                </c:pt>
                <c:pt idx="49">
                  <c:v>/ns0:eml/dataset/coverage/taxonomicCoverage/taxonomicSystem/classificationSystem/classificationSystemCitation/book/publisher/organizationName</c:v>
                </c:pt>
                <c:pt idx="50">
                  <c:v>/ns0:eml/dataset/coverage/taxonomicCoverage/taxonomicSystem/classificationSystem/classificationSystemCitation/creator/@id</c:v>
                </c:pt>
                <c:pt idx="51">
                  <c:v>/ns0:eml/dataset/coverage/taxonomicCoverage/taxonomicSystem/classificationSystem/classificationSystemCitation/creator/@scope</c:v>
                </c:pt>
                <c:pt idx="52">
                  <c:v>/ns0:eml/dataset/coverage/taxonomicCoverage/taxonomicSystem/classificationSystem/classificationSystemCitation/creator/individualName/givenName</c:v>
                </c:pt>
                <c:pt idx="53">
                  <c:v>/ns0:eml/dataset/coverage/taxonomicCoverage/taxonomicSystem/classificationSystem/classificationSystemCitation/creator/individualName/surName</c:v>
                </c:pt>
                <c:pt idx="54">
                  <c:v>/ns0:eml/dataset/coverage/taxonomicCoverage/taxonomicSystem/classificationSystem/classificationSystemCitation/creator/positionName</c:v>
                </c:pt>
                <c:pt idx="55">
                  <c:v>/ns0:eml/dataset/coverage/taxonomicCoverage/taxonomicSystem/classificationSystem/classificationSystemCitation/creator/references</c:v>
                </c:pt>
                <c:pt idx="56">
                  <c:v>/ns0:eml/dataset/coverage/taxonomicCoverage/taxonomicSystem/classificationSystem/classificationSystemCitation/title</c:v>
                </c:pt>
                <c:pt idx="57">
                  <c:v>/ns0:eml/dataset/coverage/taxonomicCoverage/taxonomicSystem/identifierName/@scope</c:v>
                </c:pt>
                <c:pt idx="58">
                  <c:v>/ns0:eml/dataset/coverage/taxonomicCoverage/taxonomicSystem/identifierName/organizationName</c:v>
                </c:pt>
                <c:pt idx="59">
                  <c:v>/ns0:eml/dataset/coverage/taxonomicCoverage/taxonomicSystem/taxonomicProcedures</c:v>
                </c:pt>
                <c:pt idx="60">
                  <c:v>/ns0:eml/dataset/coverage/temporalCoverage/@scope</c:v>
                </c:pt>
                <c:pt idx="61">
                  <c:v>/ns0:eml/dataset/coverage/temporalCoverage/rangeOfDates/beginDate/calendarDate</c:v>
                </c:pt>
                <c:pt idx="62">
                  <c:v>/ns0:eml/dataset/coverage/temporalCoverage/rangeOfDates/beginDate/time</c:v>
                </c:pt>
                <c:pt idx="63">
                  <c:v>/ns0:eml/dataset/coverage/temporalCoverage/rangeOfDates/endDate/calendarDate</c:v>
                </c:pt>
                <c:pt idx="64">
                  <c:v>/ns0:eml/dataset/coverage/temporalCoverage/rangeOfDates/endDate/time</c:v>
                </c:pt>
                <c:pt idx="65">
                  <c:v>/ns0:eml/dataset/coverage/temporalCoverage/singleDateTime/calendarDate</c:v>
                </c:pt>
                <c:pt idx="66">
                  <c:v>/ns0:eml/dataset/dataTable/physical/dataFormat/textFormat/recordDelimiter</c:v>
                </c:pt>
                <c:pt idx="67">
                  <c:v>/ns0:eml/dataset/dataTable/physical/dataFormat/textFormat/simpleDelimited/fieldDelimiter</c:v>
                </c:pt>
                <c:pt idx="68">
                  <c:v>/ns0:eml/dataset/maintenance/description/para</c:v>
                </c:pt>
                <c:pt idx="69">
                  <c:v>/ns0:eml/dataset/dataTable/entityDescription</c:v>
                </c:pt>
                <c:pt idx="70">
                  <c:v>/ns0:eml/dataset/dataTable/method/sampling/studyExtent/coverage/temporalCoverage/@scope</c:v>
                </c:pt>
                <c:pt idx="71">
                  <c:v>/ns0:eml/dataset/dataTable/physical/dataFormat/externallyDefinedFormat/formatName</c:v>
                </c:pt>
                <c:pt idx="72">
                  <c:v>/ns0:eml/dataset/intellectualRights/para</c:v>
                </c:pt>
                <c:pt idx="73">
                  <c:v>/ns0:eml/dataset/intellectualRights/para/itemizedlist/listitem/para</c:v>
                </c:pt>
                <c:pt idx="74">
                  <c:v>/ns0:eml/dataset/intellectualRights/para/itemizedlist/listitem/para/literalLayout</c:v>
                </c:pt>
                <c:pt idx="75">
                  <c:v>/ns0:eml/dataset/intellectualRights/section/para/literalLayout</c:v>
                </c:pt>
                <c:pt idx="76">
                  <c:v>/ns0:eml/dataset/intellectualRights/section/section/para/literalLayout</c:v>
                </c:pt>
                <c:pt idx="77">
                  <c:v>/ns0:eml/dataset/intellectualRights/section/section/title</c:v>
                </c:pt>
                <c:pt idx="78">
                  <c:v>/ns0:eml/dataset/intellectualRights/section/title</c:v>
                </c:pt>
                <c:pt idx="79">
                  <c:v>/ns0:eml/dataset/methods/methodStep/citation/@scope</c:v>
                </c:pt>
                <c:pt idx="80">
                  <c:v>/ns0:eml/dataset/methods/methodStep/citation/article/issue</c:v>
                </c:pt>
                <c:pt idx="81">
                  <c:v>/ns0:eml/dataset/methods/methodStep/citation/article/journal</c:v>
                </c:pt>
                <c:pt idx="82">
                  <c:v>/ns0:eml/dataset/methods/methodStep/citation/article/pageRange</c:v>
                </c:pt>
                <c:pt idx="83">
                  <c:v>/ns0:eml/dataset/methods/methodStep/citation/article/volume</c:v>
                </c:pt>
                <c:pt idx="84">
                  <c:v>/ns0:eml/dataset/methods/methodStep/citation/creator/@scope</c:v>
                </c:pt>
                <c:pt idx="85">
                  <c:v>/ns0:eml/dataset/methods/methodStep/citation/creator/individualName/givenName</c:v>
                </c:pt>
                <c:pt idx="86">
                  <c:v>/ns0:eml/dataset/methods/methodStep/citation/creator/individualName/surName</c:v>
                </c:pt>
                <c:pt idx="87">
                  <c:v>/ns0:eml/dataset/methods/methodStep/citation/pubDate</c:v>
                </c:pt>
                <c:pt idx="88">
                  <c:v>/ns0:eml/dataset/methods/methodStep/citation/title</c:v>
                </c:pt>
                <c:pt idx="89">
                  <c:v>/ns0:eml/dataset/methods/methodStep/description/para</c:v>
                </c:pt>
                <c:pt idx="90">
                  <c:v>/ns0:eml/dataset/methods/methodStep/description/para/literalLayout</c:v>
                </c:pt>
                <c:pt idx="91">
                  <c:v>/ns0:eml/dataset/methods/methodStep/description/section/para</c:v>
                </c:pt>
                <c:pt idx="92">
                  <c:v>/ns0:eml/dataset/methods/methodStep/description/section/title</c:v>
                </c:pt>
                <c:pt idx="93">
                  <c:v>/ns0:eml/dataset/methods/methodStep/instrumentation</c:v>
                </c:pt>
                <c:pt idx="94">
                  <c:v>/ns0:eml/dataset/methods/methodStep/protocol/@scope</c:v>
                </c:pt>
                <c:pt idx="95">
                  <c:v>/ns0:eml/dataset/methods/methodStep/protocol/creator/@scope</c:v>
                </c:pt>
                <c:pt idx="96">
                  <c:v>/ns0:eml/dataset/methods/methodStep/protocol/creator/organizationName</c:v>
                </c:pt>
                <c:pt idx="97">
                  <c:v>/ns0:eml/dataset/methods/methodStep/protocol/distribution/@scope</c:v>
                </c:pt>
                <c:pt idx="98">
                  <c:v>/ns0:eml/dataset/methods/methodStep/protocol/distribution/online/url</c:v>
                </c:pt>
                <c:pt idx="99">
                  <c:v>/ns0:eml/dataset/methods/methodStep/protocol/distribution/online/url/@function</c:v>
                </c:pt>
                <c:pt idx="100">
                  <c:v>/ns0:eml/dataset/methods/methodStep/protocol/title</c:v>
                </c:pt>
                <c:pt idx="101">
                  <c:v>/ns0:eml/dataset/methods/sampling/samplingDescription/para</c:v>
                </c:pt>
                <c:pt idx="102">
                  <c:v>/ns0:eml/dataset/methods/sampling/samplingDescription/section/para/literalLayout</c:v>
                </c:pt>
                <c:pt idx="103">
                  <c:v>/ns0:eml/dataset/methods/sampling/spatialSamplingUnits/coverage/@scope</c:v>
                </c:pt>
                <c:pt idx="104">
                  <c:v>/ns0:eml/dataset/methods/sampling/spatialSamplingUnits/coverage/boundingCoordinates/eastBoundingCoordinate</c:v>
                </c:pt>
                <c:pt idx="105">
                  <c:v>/ns0:eml/dataset/methods/sampling/spatialSamplingUnits/coverage/boundingCoordinates/northBoundingCoordinate</c:v>
                </c:pt>
                <c:pt idx="106">
                  <c:v>/ns0:eml/dataset/methods/sampling/spatialSamplingUnits/coverage/boundingCoordinates/southBoundingCoordinate</c:v>
                </c:pt>
                <c:pt idx="107">
                  <c:v>/ns0:eml/dataset/methods/sampling/spatialSamplingUnits/coverage/boundingCoordinates/westBoundingCoordinate</c:v>
                </c:pt>
                <c:pt idx="108">
                  <c:v>/ns0:eml/dataset/methods/sampling/spatialSamplingUnits/coverage/geographicDescription</c:v>
                </c:pt>
                <c:pt idx="109">
                  <c:v>/ns0:eml/dataset/methods/sampling/studyExtent/coverage/@scope</c:v>
                </c:pt>
                <c:pt idx="110">
                  <c:v>/ns0:eml/dataset/methods/sampling/studyExtent/coverage/geographicCoverage/@scope</c:v>
                </c:pt>
                <c:pt idx="111">
                  <c:v>/ns0:eml/dataset/methods/sampling/studyExtent/coverage/geographicCoverage/boundingCoordinates/boundingAltitudes/altitudeMaximum</c:v>
                </c:pt>
                <c:pt idx="112">
                  <c:v>/ns0:eml/dataset/methods/sampling/studyExtent/coverage/geographicCoverage/boundingCoordinates/boundingAltitudes/altitudeMinimum</c:v>
                </c:pt>
                <c:pt idx="113">
                  <c:v>/ns0:eml/dataset/methods/sampling/studyExtent/coverage/geographicCoverage/boundingCoordinates/boundingAltitudes/altitudeUnits</c:v>
                </c:pt>
                <c:pt idx="114">
                  <c:v>/ns0:eml/dataset/methods/sampling/studyExtent/coverage/geographicCoverage/boundingCoordinates/eastBoundingCoordinate</c:v>
                </c:pt>
                <c:pt idx="115">
                  <c:v>/ns0:eml/dataset/methods/sampling/studyExtent/coverage/geographicCoverage/boundingCoordinates/northBoundingCoordinate</c:v>
                </c:pt>
                <c:pt idx="116">
                  <c:v>/ns0:eml/dataset/methods/sampling/studyExtent/coverage/geographicCoverage/boundingCoordinates/southBoundingCoordinate</c:v>
                </c:pt>
                <c:pt idx="117">
                  <c:v>/ns0:eml/dataset/methods/sampling/studyExtent/coverage/geographicCoverage/boundingCoordinates/westBoundingCoordinate</c:v>
                </c:pt>
                <c:pt idx="118">
                  <c:v>/ns0:eml/dataset/methods/sampling/studyExtent/coverage/geographicCoverage/geographicDescription</c:v>
                </c:pt>
                <c:pt idx="119">
                  <c:v>/ns0:eml/dataset/methods/sampling/studyExtent/coverage/geographicCoverage/references</c:v>
                </c:pt>
                <c:pt idx="120">
                  <c:v>/ns0:eml/dataset/methods/sampling/studyExtent/description/para</c:v>
                </c:pt>
                <c:pt idx="121">
                  <c:v>/ns0:eml/dataset/project/@id</c:v>
                </c:pt>
                <c:pt idx="122">
                  <c:v>/ns0:eml/@packageId</c:v>
                </c:pt>
                <c:pt idx="123">
                  <c:v>/ns0:eml/additionalMetadata/unitList/unitType/@name</c:v>
                </c:pt>
                <c:pt idx="124">
                  <c:v>/ns0:eml/additionalMetadata/unitList/unitType/dimension/@power</c:v>
                </c:pt>
                <c:pt idx="125">
                  <c:v>/ns0:eml/dataset/abstract/para</c:v>
                </c:pt>
                <c:pt idx="126">
                  <c:v>/ns0:eml/dataset/abstract/para/literalLayout</c:v>
                </c:pt>
                <c:pt idx="127">
                  <c:v>/ns0:eml/dataset/associatedParty/@scope</c:v>
                </c:pt>
                <c:pt idx="128">
                  <c:v>/ns0:eml/dataset/associatedParty/address/administrativeArea</c:v>
                </c:pt>
                <c:pt idx="129">
                  <c:v>/ns0:eml/dataset/associatedParty/individualName/surName</c:v>
                </c:pt>
                <c:pt idx="130">
                  <c:v>/ns0:eml/dataset/contact/individualName/surName</c:v>
                </c:pt>
                <c:pt idx="131">
                  <c:v>/ns0:eml/dataset/creator/individualName/surName</c:v>
                </c:pt>
                <c:pt idx="132">
                  <c:v>/ns0:eml/dataset/dataTable/method/sampling/samplingDescription/section/para/literalLayout</c:v>
                </c:pt>
                <c:pt idx="133">
                  <c:v>/ns0:eml/dataset/dataTable/method/sampling/studyExtent/coverage/geographicCoverage/@scope</c:v>
                </c:pt>
                <c:pt idx="134">
                  <c:v>/ns0:eml/dataset/dataTable/physical/distribution/online/url</c:v>
                </c:pt>
                <c:pt idx="135">
                  <c:v>/ns0:eml/dataset/distribution/online/url</c:v>
                </c:pt>
                <c:pt idx="136">
                  <c:v>/ns0:eml/dataset/keywordSet/keyword</c:v>
                </c:pt>
                <c:pt idx="137">
                  <c:v>/ns0:eml/dataset/metadataProvider/individualName/surName</c:v>
                </c:pt>
                <c:pt idx="138">
                  <c:v>/ns0:eml/dataset/metadataProvider/organizationName</c:v>
                </c:pt>
                <c:pt idx="139">
                  <c:v>/ns0:eml/dataset/project/personnel/role</c:v>
                </c:pt>
                <c:pt idx="140">
                  <c:v>/ns0:eml/dataset/project/relatedProject/personnel/address/deliveryPoint</c:v>
                </c:pt>
                <c:pt idx="141">
                  <c:v>/ns0:eml/dataset/pubDate</c:v>
                </c:pt>
                <c:pt idx="142">
                  <c:v>/ns0:eml/dataset/publisher/organizationName</c:v>
                </c:pt>
                <c:pt idx="143">
                  <c:v>/ns0:eml/dataset/spatialRaster/attributeList/attribute/measurementScale/ratio/numericDomain/bounds/minimum</c:v>
                </c:pt>
                <c:pt idx="144">
                  <c:v>/ns0:eml/dataset/spatialRaster/physical/distribution/online/url</c:v>
                </c:pt>
                <c:pt idx="145">
                  <c:v>/ns0:eml/dataset/title</c:v>
                </c:pt>
                <c:pt idx="146">
                  <c:v>/ns0:eml/dataset/dataTable/attributeList/attribute/@id</c:v>
                </c:pt>
                <c:pt idx="147">
                  <c:v>/ns0:eml/dataset/dataTable/attributeList/attribute/measurementScale/nominal/nonNumericDomain/textDomain/definition</c:v>
                </c:pt>
                <c:pt idx="148">
                  <c:v>/ns0:eml/dataset/methods/qualityControl/description/para</c:v>
                </c:pt>
              </c:strCache>
            </c:strRef>
          </c:cat>
          <c:val>
            <c:numRef>
              <c:f>Analysis!$H$18:$H$166</c:f>
              <c:numCache>
                <c:formatCode>General</c:formatCode>
                <c:ptCount val="149"/>
                <c:pt idx="0">
                  <c:v>1.833333333333333</c:v>
                </c:pt>
                <c:pt idx="1">
                  <c:v>0.277777777777778</c:v>
                </c:pt>
                <c:pt idx="2">
                  <c:v>0.0</c:v>
                </c:pt>
                <c:pt idx="3">
                  <c:v>0.0</c:v>
                </c:pt>
                <c:pt idx="4">
                  <c:v>2.333333333333333</c:v>
                </c:pt>
                <c:pt idx="5">
                  <c:v>0.333333333333333</c:v>
                </c:pt>
                <c:pt idx="6">
                  <c:v>1.111111111111111</c:v>
                </c:pt>
                <c:pt idx="7">
                  <c:v>0.388888888888889</c:v>
                </c:pt>
                <c:pt idx="8">
                  <c:v>0.388888888888889</c:v>
                </c:pt>
                <c:pt idx="9">
                  <c:v>0.388888888888889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1.055555555555556</c:v>
                </c:pt>
                <c:pt idx="15">
                  <c:v>0.0555555555555555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0.333333333333333</c:v>
                </c:pt>
                <c:pt idx="30">
                  <c:v>0.333333333333333</c:v>
                </c:pt>
                <c:pt idx="31">
                  <c:v>0.333333333333333</c:v>
                </c:pt>
                <c:pt idx="32">
                  <c:v>0.333333333333333</c:v>
                </c:pt>
                <c:pt idx="33">
                  <c:v>0.333333333333333</c:v>
                </c:pt>
                <c:pt idx="34">
                  <c:v>0.333333333333333</c:v>
                </c:pt>
                <c:pt idx="35">
                  <c:v>0.333333333333333</c:v>
                </c:pt>
                <c:pt idx="36">
                  <c:v>0.333333333333333</c:v>
                </c:pt>
                <c:pt idx="37">
                  <c:v>0.333333333333333</c:v>
                </c:pt>
                <c:pt idx="38">
                  <c:v>0.333333333333333</c:v>
                </c:pt>
                <c:pt idx="39">
                  <c:v>0.333333333333333</c:v>
                </c:pt>
                <c:pt idx="40">
                  <c:v>0.333333333333333</c:v>
                </c:pt>
                <c:pt idx="41">
                  <c:v>0.333333333333333</c:v>
                </c:pt>
                <c:pt idx="42">
                  <c:v>0.333333333333333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0.888888888888889</c:v>
                </c:pt>
                <c:pt idx="61">
                  <c:v>0.444444444444444</c:v>
                </c:pt>
                <c:pt idx="62">
                  <c:v>0.0</c:v>
                </c:pt>
                <c:pt idx="63">
                  <c:v>0.444444444444444</c:v>
                </c:pt>
                <c:pt idx="64">
                  <c:v>0.0</c:v>
                </c:pt>
                <c:pt idx="65">
                  <c:v>0.444444444444444</c:v>
                </c:pt>
                <c:pt idx="66">
                  <c:v>0.277777777777778</c:v>
                </c:pt>
                <c:pt idx="67">
                  <c:v>0.555555555555556</c:v>
                </c:pt>
                <c:pt idx="68">
                  <c:v>0.833333333333333</c:v>
                </c:pt>
                <c:pt idx="69">
                  <c:v>0.333333333333333</c:v>
                </c:pt>
                <c:pt idx="70">
                  <c:v>0.166666666666667</c:v>
                </c:pt>
                <c:pt idx="71">
                  <c:v>0.0</c:v>
                </c:pt>
                <c:pt idx="72">
                  <c:v>0.777777777777778</c:v>
                </c:pt>
                <c:pt idx="73">
                  <c:v>0.833333333333333</c:v>
                </c:pt>
                <c:pt idx="74">
                  <c:v>0.277777777777778</c:v>
                </c:pt>
                <c:pt idx="75">
                  <c:v>0.0555555555555555</c:v>
                </c:pt>
                <c:pt idx="76">
                  <c:v>0.111111111111111</c:v>
                </c:pt>
                <c:pt idx="77">
                  <c:v>0.0555555555555555</c:v>
                </c:pt>
                <c:pt idx="78">
                  <c:v>0.0555555555555555</c:v>
                </c:pt>
                <c:pt idx="79">
                  <c:v>0.0555555555555555</c:v>
                </c:pt>
                <c:pt idx="80">
                  <c:v>0.0555555555555555</c:v>
                </c:pt>
                <c:pt idx="81">
                  <c:v>0.0555555555555555</c:v>
                </c:pt>
                <c:pt idx="82">
                  <c:v>0.0555555555555555</c:v>
                </c:pt>
                <c:pt idx="83">
                  <c:v>0.0555555555555555</c:v>
                </c:pt>
                <c:pt idx="84">
                  <c:v>0.111111111111111</c:v>
                </c:pt>
                <c:pt idx="85">
                  <c:v>0.111111111111111</c:v>
                </c:pt>
                <c:pt idx="86">
                  <c:v>0.111111111111111</c:v>
                </c:pt>
                <c:pt idx="87">
                  <c:v>0.0555555555555555</c:v>
                </c:pt>
                <c:pt idx="88">
                  <c:v>0.0555555555555555</c:v>
                </c:pt>
                <c:pt idx="89">
                  <c:v>0.166666666666667</c:v>
                </c:pt>
                <c:pt idx="90">
                  <c:v>0.777777777777778</c:v>
                </c:pt>
                <c:pt idx="91">
                  <c:v>0.0</c:v>
                </c:pt>
                <c:pt idx="92">
                  <c:v>0.0</c:v>
                </c:pt>
                <c:pt idx="93">
                  <c:v>0.666666666666667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0.166666666666667</c:v>
                </c:pt>
                <c:pt idx="102">
                  <c:v>0.277777777777778</c:v>
                </c:pt>
                <c:pt idx="103">
                  <c:v>1.277777777777778</c:v>
                </c:pt>
                <c:pt idx="104">
                  <c:v>1.277777777777778</c:v>
                </c:pt>
                <c:pt idx="105">
                  <c:v>1.277777777777778</c:v>
                </c:pt>
                <c:pt idx="106">
                  <c:v>1.277777777777778</c:v>
                </c:pt>
                <c:pt idx="107">
                  <c:v>1.277777777777778</c:v>
                </c:pt>
                <c:pt idx="108">
                  <c:v>1.277777777777778</c:v>
                </c:pt>
                <c:pt idx="109">
                  <c:v>0.277777777777778</c:v>
                </c:pt>
                <c:pt idx="110">
                  <c:v>0.277777777777778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0.277777777777778</c:v>
                </c:pt>
                <c:pt idx="120">
                  <c:v>0.166666666666667</c:v>
                </c:pt>
                <c:pt idx="121">
                  <c:v>0.166666666666667</c:v>
                </c:pt>
                <c:pt idx="122">
                  <c:v>1.0</c:v>
                </c:pt>
                <c:pt idx="123">
                  <c:v>0.0</c:v>
                </c:pt>
                <c:pt idx="124">
                  <c:v>0.0</c:v>
                </c:pt>
                <c:pt idx="125">
                  <c:v>1.111111111111111</c:v>
                </c:pt>
                <c:pt idx="126">
                  <c:v>0.0555555555555555</c:v>
                </c:pt>
                <c:pt idx="127">
                  <c:v>1.722222222222222</c:v>
                </c:pt>
                <c:pt idx="128">
                  <c:v>1.166666666666667</c:v>
                </c:pt>
                <c:pt idx="129">
                  <c:v>1.722222222222222</c:v>
                </c:pt>
                <c:pt idx="130">
                  <c:v>0.388888888888889</c:v>
                </c:pt>
                <c:pt idx="131">
                  <c:v>1.333333333333333</c:v>
                </c:pt>
                <c:pt idx="132">
                  <c:v>0.166666666666667</c:v>
                </c:pt>
                <c:pt idx="133">
                  <c:v>0.166666666666667</c:v>
                </c:pt>
                <c:pt idx="134">
                  <c:v>0.222222222222222</c:v>
                </c:pt>
                <c:pt idx="135">
                  <c:v>1.0</c:v>
                </c:pt>
                <c:pt idx="136">
                  <c:v>6.611111111111111</c:v>
                </c:pt>
                <c:pt idx="137">
                  <c:v>0.388888888888889</c:v>
                </c:pt>
                <c:pt idx="138">
                  <c:v>0.555555555555556</c:v>
                </c:pt>
                <c:pt idx="139">
                  <c:v>1.38888888888889</c:v>
                </c:pt>
                <c:pt idx="140">
                  <c:v>1.333333333333333</c:v>
                </c:pt>
                <c:pt idx="141">
                  <c:v>0.5</c:v>
                </c:pt>
                <c:pt idx="142">
                  <c:v>0.666666666666667</c:v>
                </c:pt>
                <c:pt idx="143">
                  <c:v>0.0</c:v>
                </c:pt>
                <c:pt idx="144">
                  <c:v>0.0</c:v>
                </c:pt>
                <c:pt idx="145">
                  <c:v>1.0</c:v>
                </c:pt>
                <c:pt idx="146">
                  <c:v>2.722222222222222</c:v>
                </c:pt>
                <c:pt idx="147">
                  <c:v>1.0</c:v>
                </c:pt>
                <c:pt idx="148">
                  <c:v>0.166666666666667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294056"/>
        <c:axId val="2070312344"/>
      </c:barChart>
      <c:catAx>
        <c:axId val="2070294056"/>
        <c:scaling>
          <c:orientation val="minMax"/>
        </c:scaling>
        <c:delete val="0"/>
        <c:axPos val="b"/>
        <c:majorTickMark val="none"/>
        <c:minorTickMark val="none"/>
        <c:tickLblPos val="none"/>
        <c:crossAx val="2070312344"/>
        <c:crosses val="autoZero"/>
        <c:auto val="1"/>
        <c:lblAlgn val="ctr"/>
        <c:lblOffset val="100"/>
        <c:noMultiLvlLbl val="0"/>
      </c:catAx>
      <c:valAx>
        <c:axId val="2070312344"/>
        <c:scaling>
          <c:orientation val="minMax"/>
          <c:max val="8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294056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ESA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Sheet3!$D$2:$D$122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</c:v>
                </c:pt>
                <c:pt idx="7">
                  <c:v>3.8</c:v>
                </c:pt>
                <c:pt idx="8">
                  <c:v>1.0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0.6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8.4</c:v>
                </c:pt>
                <c:pt idx="31">
                  <c:v>8.4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1.2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1.0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0.6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0.2</c:v>
                </c:pt>
                <c:pt idx="100">
                  <c:v>0.2</c:v>
                </c:pt>
                <c:pt idx="101">
                  <c:v>0.0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0.0</c:v>
                </c:pt>
                <c:pt idx="106">
                  <c:v>0.0</c:v>
                </c:pt>
                <c:pt idx="107">
                  <c:v>6.0</c:v>
                </c:pt>
                <c:pt idx="108">
                  <c:v>5.0</c:v>
                </c:pt>
                <c:pt idx="10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Sheet3!$E$1</c:f>
              <c:strCache>
                <c:ptCount val="1"/>
                <c:pt idx="0">
                  <c:v>GLEON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Sheet3!$E$2:$E$122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0.416666666666667</c:v>
                </c:pt>
                <c:pt idx="3">
                  <c:v>0.833333333333333</c:v>
                </c:pt>
                <c:pt idx="4">
                  <c:v>4.083333333333333</c:v>
                </c:pt>
                <c:pt idx="5">
                  <c:v>0.333333333333333</c:v>
                </c:pt>
                <c:pt idx="6">
                  <c:v>0.25</c:v>
                </c:pt>
                <c:pt idx="7">
                  <c:v>6.583333333333333</c:v>
                </c:pt>
                <c:pt idx="8">
                  <c:v>0.333333333333333</c:v>
                </c:pt>
                <c:pt idx="9">
                  <c:v>0.25</c:v>
                </c:pt>
                <c:pt idx="10">
                  <c:v>0.5</c:v>
                </c:pt>
                <c:pt idx="11">
                  <c:v>0.25</c:v>
                </c:pt>
                <c:pt idx="12">
                  <c:v>0.0</c:v>
                </c:pt>
                <c:pt idx="13">
                  <c:v>1.0</c:v>
                </c:pt>
                <c:pt idx="14">
                  <c:v>0.25</c:v>
                </c:pt>
                <c:pt idx="15">
                  <c:v>0.0</c:v>
                </c:pt>
                <c:pt idx="16">
                  <c:v>0.25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0.916666666666667</c:v>
                </c:pt>
                <c:pt idx="21">
                  <c:v>0.916666666666667</c:v>
                </c:pt>
                <c:pt idx="22">
                  <c:v>0.916666666666667</c:v>
                </c:pt>
                <c:pt idx="23">
                  <c:v>0.916666666666667</c:v>
                </c:pt>
                <c:pt idx="24">
                  <c:v>0.916666666666667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0.25</c:v>
                </c:pt>
                <c:pt idx="43">
                  <c:v>0.75</c:v>
                </c:pt>
                <c:pt idx="44">
                  <c:v>0.75</c:v>
                </c:pt>
                <c:pt idx="45">
                  <c:v>0.166666666666667</c:v>
                </c:pt>
                <c:pt idx="46">
                  <c:v>0.0</c:v>
                </c:pt>
                <c:pt idx="47">
                  <c:v>0.25</c:v>
                </c:pt>
                <c:pt idx="48">
                  <c:v>0.0</c:v>
                </c:pt>
                <c:pt idx="49">
                  <c:v>1.166666666666667</c:v>
                </c:pt>
                <c:pt idx="50">
                  <c:v>0.0</c:v>
                </c:pt>
                <c:pt idx="51">
                  <c:v>0.666666666666667</c:v>
                </c:pt>
                <c:pt idx="52">
                  <c:v>0.0</c:v>
                </c:pt>
                <c:pt idx="53">
                  <c:v>2.0</c:v>
                </c:pt>
                <c:pt idx="54">
                  <c:v>0.0</c:v>
                </c:pt>
                <c:pt idx="55">
                  <c:v>0.0</c:v>
                </c:pt>
                <c:pt idx="56">
                  <c:v>0.25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2.416666666666666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0.75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0.166666666666667</c:v>
                </c:pt>
                <c:pt idx="103">
                  <c:v>1.0</c:v>
                </c:pt>
                <c:pt idx="104">
                  <c:v>1.0</c:v>
                </c:pt>
                <c:pt idx="105">
                  <c:v>0.25</c:v>
                </c:pt>
                <c:pt idx="106">
                  <c:v>0.0</c:v>
                </c:pt>
                <c:pt idx="107">
                  <c:v>2.583333333333333</c:v>
                </c:pt>
                <c:pt idx="108">
                  <c:v>2.5</c:v>
                </c:pt>
                <c:pt idx="109">
                  <c:v>0.583333333333333</c:v>
                </c:pt>
              </c:numCache>
            </c:numRef>
          </c:val>
        </c:ser>
        <c:ser>
          <c:idx val="2"/>
          <c:order val="2"/>
          <c:tx>
            <c:strRef>
              <c:f>Sheet3!$F$1</c:f>
              <c:strCache>
                <c:ptCount val="1"/>
                <c:pt idx="0">
                  <c:v>GOA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Sheet3!$F$2:$F$122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2.836734693877551</c:v>
                </c:pt>
                <c:pt idx="3">
                  <c:v>0.469387755102041</c:v>
                </c:pt>
                <c:pt idx="4">
                  <c:v>2.836734693877551</c:v>
                </c:pt>
                <c:pt idx="5">
                  <c:v>0.0</c:v>
                </c:pt>
                <c:pt idx="6">
                  <c:v>0.0</c:v>
                </c:pt>
                <c:pt idx="7">
                  <c:v>15.73469387755102</c:v>
                </c:pt>
                <c:pt idx="8">
                  <c:v>0.0</c:v>
                </c:pt>
                <c:pt idx="9">
                  <c:v>0.612244897959184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0.122448979591837</c:v>
                </c:pt>
                <c:pt idx="15">
                  <c:v>0.0</c:v>
                </c:pt>
                <c:pt idx="16">
                  <c:v>0.122448979591837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1.081632653061225</c:v>
                </c:pt>
                <c:pt idx="21">
                  <c:v>1.081632653061225</c:v>
                </c:pt>
                <c:pt idx="22">
                  <c:v>1.081632653061225</c:v>
                </c:pt>
                <c:pt idx="23">
                  <c:v>1.081632653061225</c:v>
                </c:pt>
                <c:pt idx="24">
                  <c:v>1.081632653061225</c:v>
                </c:pt>
                <c:pt idx="25">
                  <c:v>0.0918367346938775</c:v>
                </c:pt>
                <c:pt idx="26">
                  <c:v>0.0</c:v>
                </c:pt>
                <c:pt idx="27">
                  <c:v>1.244897959183673</c:v>
                </c:pt>
                <c:pt idx="28">
                  <c:v>13.89795918367347</c:v>
                </c:pt>
                <c:pt idx="29">
                  <c:v>13.89795918367347</c:v>
                </c:pt>
                <c:pt idx="30">
                  <c:v>35.35714285714284</c:v>
                </c:pt>
                <c:pt idx="31">
                  <c:v>35.35714285714284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0.112244897959184</c:v>
                </c:pt>
                <c:pt idx="43">
                  <c:v>1.071428571428571</c:v>
                </c:pt>
                <c:pt idx="44">
                  <c:v>1.071428571428571</c:v>
                </c:pt>
                <c:pt idx="45">
                  <c:v>0.255102040816327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3.693877551020408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15.36734693877551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2.816326530612244</c:v>
                </c:pt>
                <c:pt idx="89">
                  <c:v>0.846938775510204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0.0510204081632653</c:v>
                </c:pt>
                <c:pt idx="100">
                  <c:v>0.0510204081632653</c:v>
                </c:pt>
                <c:pt idx="101">
                  <c:v>0.0</c:v>
                </c:pt>
                <c:pt idx="102">
                  <c:v>0.0714285714285714</c:v>
                </c:pt>
                <c:pt idx="103">
                  <c:v>1.0</c:v>
                </c:pt>
                <c:pt idx="104">
                  <c:v>1.0</c:v>
                </c:pt>
                <c:pt idx="105">
                  <c:v>0.0408163265306122</c:v>
                </c:pt>
                <c:pt idx="106">
                  <c:v>0.0</c:v>
                </c:pt>
                <c:pt idx="107">
                  <c:v>2.846938775510204</c:v>
                </c:pt>
                <c:pt idx="108">
                  <c:v>1.969387755102041</c:v>
                </c:pt>
                <c:pt idx="109">
                  <c:v>3.785714285714286</c:v>
                </c:pt>
              </c:numCache>
            </c:numRef>
          </c:val>
        </c:ser>
        <c:ser>
          <c:idx val="3"/>
          <c:order val="3"/>
          <c:tx>
            <c:strRef>
              <c:f>Sheet3!$G$1</c:f>
              <c:strCache>
                <c:ptCount val="1"/>
                <c:pt idx="0">
                  <c:v>IOE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Sheet3!$G$2:$G$122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0.75</c:v>
                </c:pt>
                <c:pt idx="4">
                  <c:v>2.416666666666666</c:v>
                </c:pt>
                <c:pt idx="5">
                  <c:v>0.0</c:v>
                </c:pt>
                <c:pt idx="6">
                  <c:v>0.0</c:v>
                </c:pt>
                <c:pt idx="7">
                  <c:v>4.833333333333332</c:v>
                </c:pt>
                <c:pt idx="8">
                  <c:v>0.0</c:v>
                </c:pt>
                <c:pt idx="9">
                  <c:v>4.124999999999999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2.458333333333333</c:v>
                </c:pt>
                <c:pt idx="21">
                  <c:v>2.458333333333333</c:v>
                </c:pt>
                <c:pt idx="22">
                  <c:v>2.458333333333333</c:v>
                </c:pt>
                <c:pt idx="23">
                  <c:v>2.458333333333333</c:v>
                </c:pt>
                <c:pt idx="24">
                  <c:v>2.458333333333333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0.0833333333333333</c:v>
                </c:pt>
                <c:pt idx="29">
                  <c:v>0.0833333333333333</c:v>
                </c:pt>
                <c:pt idx="30">
                  <c:v>0.0833333333333333</c:v>
                </c:pt>
                <c:pt idx="31">
                  <c:v>0.0833333333333333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0.0416666666666667</c:v>
                </c:pt>
                <c:pt idx="44">
                  <c:v>0.0416666666666667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0.333333333333333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0.0</c:v>
                </c:pt>
                <c:pt idx="106">
                  <c:v>0.0</c:v>
                </c:pt>
                <c:pt idx="107">
                  <c:v>5.0</c:v>
                </c:pt>
                <c:pt idx="108">
                  <c:v>3.0</c:v>
                </c:pt>
                <c:pt idx="109">
                  <c:v>0.75</c:v>
                </c:pt>
              </c:numCache>
            </c:numRef>
          </c:val>
        </c:ser>
        <c:ser>
          <c:idx val="4"/>
          <c:order val="4"/>
          <c:tx>
            <c:strRef>
              <c:f>Sheet3!$H$1</c:f>
              <c:strCache>
                <c:ptCount val="1"/>
                <c:pt idx="0">
                  <c:v>KNB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Sheet3!$H$2:$H$122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1.225806451612903</c:v>
                </c:pt>
                <c:pt idx="3">
                  <c:v>0.935483870967742</c:v>
                </c:pt>
                <c:pt idx="4">
                  <c:v>1.064516129032258</c:v>
                </c:pt>
                <c:pt idx="5">
                  <c:v>0.645161290322581</c:v>
                </c:pt>
                <c:pt idx="6">
                  <c:v>0.32258064516129</c:v>
                </c:pt>
                <c:pt idx="7">
                  <c:v>5.548387096774194</c:v>
                </c:pt>
                <c:pt idx="8">
                  <c:v>1.645161290322581</c:v>
                </c:pt>
                <c:pt idx="9">
                  <c:v>0.419354838709677</c:v>
                </c:pt>
                <c:pt idx="10">
                  <c:v>0.67741935483871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0.129032258064516</c:v>
                </c:pt>
                <c:pt idx="15">
                  <c:v>0.0</c:v>
                </c:pt>
                <c:pt idx="16">
                  <c:v>0.129032258064516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1.03225806451613</c:v>
                </c:pt>
                <c:pt idx="21">
                  <c:v>1.03225806451613</c:v>
                </c:pt>
                <c:pt idx="22">
                  <c:v>1.03225806451613</c:v>
                </c:pt>
                <c:pt idx="23">
                  <c:v>1.03225806451613</c:v>
                </c:pt>
                <c:pt idx="24">
                  <c:v>1.03225806451613</c:v>
                </c:pt>
                <c:pt idx="25">
                  <c:v>0.0</c:v>
                </c:pt>
                <c:pt idx="26">
                  <c:v>0.032258064516129</c:v>
                </c:pt>
                <c:pt idx="27">
                  <c:v>0.0</c:v>
                </c:pt>
                <c:pt idx="28">
                  <c:v>1.806451612903226</c:v>
                </c:pt>
                <c:pt idx="29">
                  <c:v>1.806451612903226</c:v>
                </c:pt>
                <c:pt idx="30">
                  <c:v>2.806451612903225</c:v>
                </c:pt>
                <c:pt idx="31">
                  <c:v>2.806451612903225</c:v>
                </c:pt>
                <c:pt idx="32">
                  <c:v>0.032258064516129</c:v>
                </c:pt>
                <c:pt idx="33">
                  <c:v>0.032258064516129</c:v>
                </c:pt>
                <c:pt idx="34">
                  <c:v>0.032258064516129</c:v>
                </c:pt>
                <c:pt idx="35">
                  <c:v>0.032258064516129</c:v>
                </c:pt>
                <c:pt idx="36">
                  <c:v>0.032258064516129</c:v>
                </c:pt>
                <c:pt idx="37">
                  <c:v>0.032258064516129</c:v>
                </c:pt>
                <c:pt idx="38">
                  <c:v>0.032258064516129</c:v>
                </c:pt>
                <c:pt idx="39">
                  <c:v>0.032258064516129</c:v>
                </c:pt>
                <c:pt idx="40">
                  <c:v>0.032258064516129</c:v>
                </c:pt>
                <c:pt idx="41">
                  <c:v>0.0</c:v>
                </c:pt>
                <c:pt idx="42">
                  <c:v>0.129032258064516</c:v>
                </c:pt>
                <c:pt idx="43">
                  <c:v>0.709677419354839</c:v>
                </c:pt>
                <c:pt idx="44">
                  <c:v>0.709677419354839</c:v>
                </c:pt>
                <c:pt idx="45">
                  <c:v>0.161290322580645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0.258064516129032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0.870967741935484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0.67741935483871</c:v>
                </c:pt>
                <c:pt idx="89">
                  <c:v>0.064516129032258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0.516129032258064</c:v>
                </c:pt>
                <c:pt idx="100">
                  <c:v>0.516129032258064</c:v>
                </c:pt>
                <c:pt idx="101">
                  <c:v>0.0</c:v>
                </c:pt>
                <c:pt idx="102">
                  <c:v>0.0</c:v>
                </c:pt>
                <c:pt idx="103">
                  <c:v>0.967741935483871</c:v>
                </c:pt>
                <c:pt idx="104">
                  <c:v>0.967741935483871</c:v>
                </c:pt>
                <c:pt idx="105">
                  <c:v>0.129032258064516</c:v>
                </c:pt>
                <c:pt idx="106">
                  <c:v>0.0</c:v>
                </c:pt>
                <c:pt idx="107">
                  <c:v>3.451612903225805</c:v>
                </c:pt>
                <c:pt idx="108">
                  <c:v>2.935483870967742</c:v>
                </c:pt>
                <c:pt idx="109">
                  <c:v>0.483870967741935</c:v>
                </c:pt>
              </c:numCache>
            </c:numRef>
          </c:val>
        </c:ser>
        <c:ser>
          <c:idx val="5"/>
          <c:order val="5"/>
          <c:tx>
            <c:strRef>
              <c:f>Sheet3!$I$1</c:f>
              <c:strCache>
                <c:ptCount val="1"/>
                <c:pt idx="0">
                  <c:v>KUBI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Sheet3!$I$2:$I$122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4.215116279069766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1.0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Sheet3!$J$1</c:f>
              <c:strCache>
                <c:ptCount val="1"/>
                <c:pt idx="0">
                  <c:v>LTER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Sheet3!$J$2:$J$122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0.0116279069767442</c:v>
                </c:pt>
                <c:pt idx="3">
                  <c:v>0.965116279069767</c:v>
                </c:pt>
                <c:pt idx="4">
                  <c:v>0.0348837209302326</c:v>
                </c:pt>
                <c:pt idx="5">
                  <c:v>0.0</c:v>
                </c:pt>
                <c:pt idx="6">
                  <c:v>0.0348837209302326</c:v>
                </c:pt>
                <c:pt idx="7">
                  <c:v>12.6046511627907</c:v>
                </c:pt>
                <c:pt idx="8">
                  <c:v>0.0</c:v>
                </c:pt>
                <c:pt idx="9">
                  <c:v>3.209302325581395</c:v>
                </c:pt>
                <c:pt idx="10">
                  <c:v>1.0</c:v>
                </c:pt>
                <c:pt idx="11">
                  <c:v>1.0</c:v>
                </c:pt>
                <c:pt idx="12">
                  <c:v>2.848837209302326</c:v>
                </c:pt>
                <c:pt idx="13">
                  <c:v>1.0</c:v>
                </c:pt>
                <c:pt idx="14">
                  <c:v>0.0232558139534884</c:v>
                </c:pt>
                <c:pt idx="15">
                  <c:v>0.0116279069767442</c:v>
                </c:pt>
                <c:pt idx="16">
                  <c:v>0.0232558139534884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0.0232558139534884</c:v>
                </c:pt>
                <c:pt idx="43">
                  <c:v>0.0348837209302326</c:v>
                </c:pt>
                <c:pt idx="44">
                  <c:v>0.0348837209302326</c:v>
                </c:pt>
                <c:pt idx="45">
                  <c:v>0.965116279069767</c:v>
                </c:pt>
                <c:pt idx="46">
                  <c:v>0.965116279069767</c:v>
                </c:pt>
                <c:pt idx="47">
                  <c:v>1.0</c:v>
                </c:pt>
                <c:pt idx="48">
                  <c:v>0.965116279069767</c:v>
                </c:pt>
                <c:pt idx="49">
                  <c:v>0.0232558139534884</c:v>
                </c:pt>
                <c:pt idx="50">
                  <c:v>0.0</c:v>
                </c:pt>
                <c:pt idx="51">
                  <c:v>1.930232558139535</c:v>
                </c:pt>
                <c:pt idx="52">
                  <c:v>0.0930232558139535</c:v>
                </c:pt>
                <c:pt idx="53">
                  <c:v>2.918604651162791</c:v>
                </c:pt>
                <c:pt idx="54">
                  <c:v>3.860465116279069</c:v>
                </c:pt>
                <c:pt idx="55">
                  <c:v>8.709302325581395</c:v>
                </c:pt>
                <c:pt idx="56">
                  <c:v>2.918604651162791</c:v>
                </c:pt>
                <c:pt idx="57">
                  <c:v>0.558139534883721</c:v>
                </c:pt>
                <c:pt idx="58">
                  <c:v>0.558139534883721</c:v>
                </c:pt>
                <c:pt idx="59">
                  <c:v>0.558139534883721</c:v>
                </c:pt>
                <c:pt idx="60">
                  <c:v>1.116279069767442</c:v>
                </c:pt>
                <c:pt idx="61">
                  <c:v>0.558139534883721</c:v>
                </c:pt>
                <c:pt idx="62">
                  <c:v>0.558139534883721</c:v>
                </c:pt>
                <c:pt idx="63">
                  <c:v>0.558139534883721</c:v>
                </c:pt>
                <c:pt idx="64">
                  <c:v>0.558139534883721</c:v>
                </c:pt>
                <c:pt idx="65">
                  <c:v>0.558139534883721</c:v>
                </c:pt>
                <c:pt idx="66">
                  <c:v>0.558139534883721</c:v>
                </c:pt>
                <c:pt idx="67">
                  <c:v>1.116279069767442</c:v>
                </c:pt>
                <c:pt idx="68">
                  <c:v>1.116279069767442</c:v>
                </c:pt>
                <c:pt idx="69">
                  <c:v>0.558139534883721</c:v>
                </c:pt>
                <c:pt idx="70">
                  <c:v>0.558139534883721</c:v>
                </c:pt>
                <c:pt idx="71">
                  <c:v>0.558139534883721</c:v>
                </c:pt>
                <c:pt idx="72">
                  <c:v>0.558139534883721</c:v>
                </c:pt>
                <c:pt idx="73">
                  <c:v>2.232558139534883</c:v>
                </c:pt>
                <c:pt idx="74">
                  <c:v>0.558139534883721</c:v>
                </c:pt>
                <c:pt idx="75">
                  <c:v>1.674418604651163</c:v>
                </c:pt>
                <c:pt idx="76">
                  <c:v>0.558139534883721</c:v>
                </c:pt>
                <c:pt idx="77">
                  <c:v>0.558139534883721</c:v>
                </c:pt>
                <c:pt idx="78">
                  <c:v>0.558139534883721</c:v>
                </c:pt>
                <c:pt idx="79">
                  <c:v>0.558139534883721</c:v>
                </c:pt>
                <c:pt idx="80">
                  <c:v>0.0</c:v>
                </c:pt>
                <c:pt idx="81">
                  <c:v>1.127906976744186</c:v>
                </c:pt>
                <c:pt idx="82">
                  <c:v>8.313953488372093</c:v>
                </c:pt>
                <c:pt idx="83">
                  <c:v>13.51162790697674</c:v>
                </c:pt>
                <c:pt idx="84">
                  <c:v>0.0</c:v>
                </c:pt>
                <c:pt idx="85">
                  <c:v>1.674418604651163</c:v>
                </c:pt>
                <c:pt idx="86">
                  <c:v>1.534883720930233</c:v>
                </c:pt>
                <c:pt idx="87">
                  <c:v>1.534883720930233</c:v>
                </c:pt>
                <c:pt idx="88">
                  <c:v>3.093023255813953</c:v>
                </c:pt>
                <c:pt idx="89">
                  <c:v>0.0</c:v>
                </c:pt>
                <c:pt idx="90">
                  <c:v>0.988372093023256</c:v>
                </c:pt>
                <c:pt idx="91">
                  <c:v>0.988372093023256</c:v>
                </c:pt>
                <c:pt idx="92">
                  <c:v>0.0232558139534884</c:v>
                </c:pt>
                <c:pt idx="93">
                  <c:v>2.08139534883721</c:v>
                </c:pt>
                <c:pt idx="94">
                  <c:v>0.988372093023256</c:v>
                </c:pt>
                <c:pt idx="95">
                  <c:v>1.546511627906977</c:v>
                </c:pt>
                <c:pt idx="96">
                  <c:v>1.546511627906977</c:v>
                </c:pt>
                <c:pt idx="97">
                  <c:v>1.546511627906977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0.0232558139534884</c:v>
                </c:pt>
                <c:pt idx="106">
                  <c:v>1.0</c:v>
                </c:pt>
                <c:pt idx="107">
                  <c:v>2.0</c:v>
                </c:pt>
                <c:pt idx="108">
                  <c:v>2.0</c:v>
                </c:pt>
                <c:pt idx="109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Sheet3!$K$1</c:f>
              <c:strCache>
                <c:ptCount val="1"/>
                <c:pt idx="0">
                  <c:v>LTER_EUROPE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Sheet3!$K$2:$K$122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1.393939393939394</c:v>
                </c:pt>
                <c:pt idx="4">
                  <c:v>1.26060606060606</c:v>
                </c:pt>
                <c:pt idx="5">
                  <c:v>0.0</c:v>
                </c:pt>
                <c:pt idx="6">
                  <c:v>1.006060606060606</c:v>
                </c:pt>
                <c:pt idx="7">
                  <c:v>4.078787878787878</c:v>
                </c:pt>
                <c:pt idx="8">
                  <c:v>1.157575757575757</c:v>
                </c:pt>
                <c:pt idx="9">
                  <c:v>0.0</c:v>
                </c:pt>
                <c:pt idx="10">
                  <c:v>0.690909090909091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0.339393939393939</c:v>
                </c:pt>
                <c:pt idx="18">
                  <c:v>0.339393939393939</c:v>
                </c:pt>
                <c:pt idx="19">
                  <c:v>0.339393939393939</c:v>
                </c:pt>
                <c:pt idx="20">
                  <c:v>0.575757575757576</c:v>
                </c:pt>
                <c:pt idx="21">
                  <c:v>0.575757575757576</c:v>
                </c:pt>
                <c:pt idx="22">
                  <c:v>0.575757575757576</c:v>
                </c:pt>
                <c:pt idx="23">
                  <c:v>0.575757575757576</c:v>
                </c:pt>
                <c:pt idx="24">
                  <c:v>0.575757575757576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0.284848484848485</c:v>
                </c:pt>
                <c:pt idx="31">
                  <c:v>0.16969696969697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0.96969696969697</c:v>
                </c:pt>
                <c:pt idx="44">
                  <c:v>0.96969696969697</c:v>
                </c:pt>
                <c:pt idx="45">
                  <c:v>0.0363636363636364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1.4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0.727272727272727</c:v>
                </c:pt>
                <c:pt idx="85">
                  <c:v>0.0</c:v>
                </c:pt>
                <c:pt idx="86">
                  <c:v>0.2</c:v>
                </c:pt>
                <c:pt idx="87">
                  <c:v>0.2</c:v>
                </c:pt>
                <c:pt idx="88">
                  <c:v>0.0363636363636364</c:v>
                </c:pt>
                <c:pt idx="89">
                  <c:v>0.521212121212121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0.672727272727273</c:v>
                </c:pt>
                <c:pt idx="99">
                  <c:v>0.0</c:v>
                </c:pt>
                <c:pt idx="100">
                  <c:v>0.0</c:v>
                </c:pt>
                <c:pt idx="101">
                  <c:v>0.672727272727273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0.0</c:v>
                </c:pt>
                <c:pt idx="107">
                  <c:v>2.0</c:v>
                </c:pt>
                <c:pt idx="108">
                  <c:v>2.0</c:v>
                </c:pt>
                <c:pt idx="109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Sheet3!$L$1</c:f>
              <c:strCache>
                <c:ptCount val="1"/>
                <c:pt idx="0">
                  <c:v>ONEShare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Sheet3!$L$2:$L$122</c:f>
              <c:numCache>
                <c:formatCode>General</c:formatCode>
                <c:ptCount val="110"/>
                <c:pt idx="0">
                  <c:v>1.0</c:v>
                </c:pt>
                <c:pt idx="1">
                  <c:v>0.981651376146789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0.935779816513761</c:v>
                </c:pt>
                <c:pt idx="7">
                  <c:v>1.422018348623853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0.935779816513761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0.972477064220184</c:v>
                </c:pt>
                <c:pt idx="21">
                  <c:v>0.972477064220184</c:v>
                </c:pt>
                <c:pt idx="22">
                  <c:v>0.972477064220184</c:v>
                </c:pt>
                <c:pt idx="23">
                  <c:v>0.972477064220184</c:v>
                </c:pt>
                <c:pt idx="24">
                  <c:v>0.972477064220184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0.935779816513761</c:v>
                </c:pt>
                <c:pt idx="42">
                  <c:v>0.0</c:v>
                </c:pt>
                <c:pt idx="43">
                  <c:v>0.935779816513761</c:v>
                </c:pt>
                <c:pt idx="44">
                  <c:v>0.935779816513761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0.954128440366972</c:v>
                </c:pt>
                <c:pt idx="50">
                  <c:v>0.055045871559633</c:v>
                </c:pt>
                <c:pt idx="51">
                  <c:v>0.880733944954128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Sheet3!$M$1</c:f>
              <c:strCache>
                <c:ptCount val="1"/>
                <c:pt idx="0">
                  <c:v>TERN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Sheet3!$M$2:$M$122</c:f>
              <c:numCache>
                <c:formatCode>General</c:formatCode>
                <c:ptCount val="110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6.74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1.0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285.2359999999999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1.0</c:v>
                </c:pt>
                <c:pt idx="44">
                  <c:v>1.0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1.0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1.0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Sheet3!$N$1</c:f>
              <c:strCache>
                <c:ptCount val="1"/>
                <c:pt idx="0">
                  <c:v>TFRI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Sheet3!$N$2:$N$122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0.529411764705882</c:v>
                </c:pt>
                <c:pt idx="3">
                  <c:v>0.823529411764706</c:v>
                </c:pt>
                <c:pt idx="4">
                  <c:v>0.647058823529412</c:v>
                </c:pt>
                <c:pt idx="5">
                  <c:v>0.0</c:v>
                </c:pt>
                <c:pt idx="6">
                  <c:v>0.0</c:v>
                </c:pt>
                <c:pt idx="7">
                  <c:v>5.117647058823529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0.705882352941176</c:v>
                </c:pt>
                <c:pt idx="15">
                  <c:v>0.0</c:v>
                </c:pt>
                <c:pt idx="16">
                  <c:v>0.588235294117647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1.11764705882353</c:v>
                </c:pt>
                <c:pt idx="21">
                  <c:v>1.11764705882353</c:v>
                </c:pt>
                <c:pt idx="22">
                  <c:v>1.11764705882353</c:v>
                </c:pt>
                <c:pt idx="23">
                  <c:v>1.11764705882353</c:v>
                </c:pt>
                <c:pt idx="24">
                  <c:v>1.11764705882353</c:v>
                </c:pt>
                <c:pt idx="25">
                  <c:v>0.0588235294117647</c:v>
                </c:pt>
                <c:pt idx="26">
                  <c:v>0.0</c:v>
                </c:pt>
                <c:pt idx="27">
                  <c:v>0.0</c:v>
                </c:pt>
                <c:pt idx="28">
                  <c:v>0.117647058823529</c:v>
                </c:pt>
                <c:pt idx="29">
                  <c:v>0.117647058823529</c:v>
                </c:pt>
                <c:pt idx="30">
                  <c:v>0.470588235294118</c:v>
                </c:pt>
                <c:pt idx="31">
                  <c:v>0.470588235294118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0.117647058823529</c:v>
                </c:pt>
                <c:pt idx="43">
                  <c:v>0.352941176470588</c:v>
                </c:pt>
                <c:pt idx="44">
                  <c:v>0.352941176470588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1.352941176470588</c:v>
                </c:pt>
                <c:pt idx="50">
                  <c:v>0.0</c:v>
                </c:pt>
                <c:pt idx="51">
                  <c:v>0.823529411764706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5.352941176470587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2.647058823529412</c:v>
                </c:pt>
                <c:pt idx="89">
                  <c:v>4.529411764705881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0.176470588235294</c:v>
                </c:pt>
                <c:pt idx="100">
                  <c:v>0.176470588235294</c:v>
                </c:pt>
                <c:pt idx="101">
                  <c:v>0.0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0.647058823529412</c:v>
                </c:pt>
                <c:pt idx="106">
                  <c:v>0.0</c:v>
                </c:pt>
                <c:pt idx="107">
                  <c:v>1.647058823529412</c:v>
                </c:pt>
                <c:pt idx="108">
                  <c:v>1.647058823529412</c:v>
                </c:pt>
                <c:pt idx="109">
                  <c:v>0.588235294117647</c:v>
                </c:pt>
              </c:numCache>
            </c:numRef>
          </c:val>
        </c:ser>
        <c:ser>
          <c:idx val="11"/>
          <c:order val="11"/>
          <c:tx>
            <c:strRef>
              <c:f>Sheet3!$O$1</c:f>
              <c:strCache>
                <c:ptCount val="1"/>
                <c:pt idx="0">
                  <c:v>USANPN</c:v>
                </c:pt>
              </c:strCache>
            </c:strRef>
          </c:tx>
          <c:invertIfNegative val="0"/>
          <c:cat>
            <c:strRef>
              <c:f>Sheet3!$A$2:$A$122</c:f>
              <c:strCache>
                <c:ptCount val="110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  <c:pt idx="14">
                  <c:v>/ns0:eml/dataset/coverage/@scope</c:v>
                </c:pt>
                <c:pt idx="15">
                  <c:v>/ns0:eml/dataset/coverage/geographicCoverage/@id</c:v>
                </c:pt>
                <c:pt idx="16">
                  <c:v>/ns0:eml/dataset/coverage/geographicCoverage/@scope</c:v>
                </c:pt>
                <c:pt idx="17">
                  <c:v>/ns0:eml/dataset/coverage/geographicCoverage/boundingCoordinates/boundingAltitudes/altitudeMaximum</c:v>
                </c:pt>
                <c:pt idx="18">
                  <c:v>/ns0:eml/dataset/coverage/geographicCoverage/boundingCoordinates/boundingAltitudes/altitudeMinimum</c:v>
                </c:pt>
                <c:pt idx="19">
                  <c:v>/ns0:eml/dataset/coverage/geographicCoverage/boundingCoordinates/boundingAltitudes/altitudeUnits</c:v>
                </c:pt>
                <c:pt idx="20">
                  <c:v>/ns0:eml/dataset/coverage/geographicCoverage/boundingCoordinates/eastBoundingCoordinate</c:v>
                </c:pt>
                <c:pt idx="21">
                  <c:v>/ns0:eml/dataset/coverage/geographicCoverage/boundingCoordinates/northBoundingCoordinate</c:v>
                </c:pt>
                <c:pt idx="22">
                  <c:v>/ns0:eml/dataset/coverage/geographicCoverage/boundingCoordinates/southBoundingCoordinate</c:v>
                </c:pt>
                <c:pt idx="23">
                  <c:v>/ns0:eml/dataset/coverage/geographicCoverage/boundingCoordinates/westBoundingCoordinate</c:v>
                </c:pt>
                <c:pt idx="24">
                  <c:v>/ns0:eml/dataset/coverage/geographicCoverage/geographicDescription</c:v>
                </c:pt>
                <c:pt idx="25">
                  <c:v>/ns0:eml/dataset/coverage/taxonomicCoverage/@scope</c:v>
                </c:pt>
                <c:pt idx="26">
                  <c:v>/ns0:eml/dataset/coverage/taxonomicCoverage/generalTaxonomicCoverage</c:v>
                </c:pt>
                <c:pt idx="27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28">
                  <c:v>/ns0:eml/dataset/coverage/taxonomicCoverage/taxonomicClassification/taxonomicClassification/taxonRankName</c:v>
                </c:pt>
                <c:pt idx="29">
                  <c:v>/ns0:eml/dataset/coverage/taxonomicCoverage/taxonomicClassification/taxonomicClassification/taxonRankValue</c:v>
                </c:pt>
                <c:pt idx="30">
                  <c:v>/ns0:eml/dataset/coverage/taxonomicCoverage/taxonomicClassification/taxonRankName</c:v>
                </c:pt>
                <c:pt idx="31">
                  <c:v>/ns0:eml/dataset/coverage/taxonomicCoverage/taxonomicClassification/taxonRankValue</c:v>
                </c:pt>
                <c:pt idx="32">
                  <c:v>/ns0:eml/dataset/coverage/taxonomicCoverage/taxonomicSystem/classificationSystem/classificationSystemCitation/book/edition</c:v>
                </c:pt>
                <c:pt idx="33">
                  <c:v>/ns0:eml/dataset/coverage/taxonomicCoverage/taxonomicSystem/classificationSystem/classificationSystemCitation/book/publisher/organizationName</c:v>
                </c:pt>
                <c:pt idx="34">
                  <c:v>/ns0:eml/dataset/coverage/taxonomicCoverage/taxonomicSystem/classificationSystem/classificationSystemCitation/creator/@id</c:v>
                </c:pt>
                <c:pt idx="35">
                  <c:v>/ns0:eml/dataset/coverage/taxonomicCoverage/taxonomicSystem/classificationSystem/classificationSystemCitation/creator/individualName/givenName</c:v>
                </c:pt>
                <c:pt idx="36">
                  <c:v>/ns0:eml/dataset/coverage/taxonomicCoverage/taxonomicSystem/classificationSystem/classificationSystemCitation/creator/individualName/surName</c:v>
                </c:pt>
                <c:pt idx="37">
                  <c:v>/ns0:eml/dataset/coverage/taxonomicCoverage/taxonomicSystem/classificationSystem/classificationSystemCitation/pubDate</c:v>
                </c:pt>
                <c:pt idx="38">
                  <c:v>/ns0:eml/dataset/coverage/taxonomicCoverage/taxonomicSystem/classificationSystem/classificationSystemCitation/title</c:v>
                </c:pt>
                <c:pt idx="39">
                  <c:v>/ns0:eml/dataset/coverage/taxonomicCoverage/taxonomicSystem/identifierName/organizationName</c:v>
                </c:pt>
                <c:pt idx="40">
                  <c:v>/ns0:eml/dataset/coverage/taxonomicCoverage/taxonomicSystem/taxonomicProcedures</c:v>
                </c:pt>
                <c:pt idx="41">
                  <c:v>/ns0:eml/dataset/coverage/temporalCoverage/@id</c:v>
                </c:pt>
                <c:pt idx="42">
                  <c:v>/ns0:eml/dataset/coverage/temporalCoverage/@scope</c:v>
                </c:pt>
                <c:pt idx="43">
                  <c:v>/ns0:eml/dataset/coverage/temporalCoverage/rangeOfDates/beginDate/calendarDate</c:v>
                </c:pt>
                <c:pt idx="44">
                  <c:v>/ns0:eml/dataset/coverage/temporalCoverage/rangeOfDates/endDate/calendarDate</c:v>
                </c:pt>
                <c:pt idx="45">
                  <c:v>/ns0:eml/dataset/coverage/temporalCoverage/singleDateTime/calendarDate</c:v>
                </c:pt>
                <c:pt idx="46">
                  <c:v>/ns0:eml/dataset/coverage/temporalCoverage/singleDateTime/time</c:v>
                </c:pt>
                <c:pt idx="47">
                  <c:v>/ns0:eml/dataset/maintenance/description/para</c:v>
                </c:pt>
                <c:pt idx="48">
                  <c:v>/ns0:eml/dataset/maintenance/maintenanceUpdateFrequency</c:v>
                </c:pt>
                <c:pt idx="49">
                  <c:v>/ns0:eml/dataset/dataTable/entityDescription</c:v>
                </c:pt>
                <c:pt idx="50">
                  <c:v>/ns0:eml/dataset/intellectualRights</c:v>
                </c:pt>
                <c:pt idx="51">
                  <c:v>/ns0:eml/dataset/intellectualRights/para</c:v>
                </c:pt>
                <c:pt idx="52">
                  <c:v>/ns0:eml/dataset/intellectualRights/para/itemizedlist/listitem/para</c:v>
                </c:pt>
                <c:pt idx="53">
                  <c:v>/ns0:eml/dataset/intellectualRights/section/para</c:v>
                </c:pt>
                <c:pt idx="54">
                  <c:v>/ns0:eml/dataset/intellectualRights/section/para/itemizedlist/listitem/itemizedlist/listitem/para</c:v>
                </c:pt>
                <c:pt idx="55">
                  <c:v>/ns0:eml/dataset/intellectualRights/section/para/itemizedlist/listitem/para</c:v>
                </c:pt>
                <c:pt idx="56">
                  <c:v>/ns0:eml/dataset/intellectualRights/section/title</c:v>
                </c:pt>
                <c:pt idx="57">
                  <c:v>/ns0:eml/dataset/methods/methodStep/dataSource/contact/address/administrativeArea</c:v>
                </c:pt>
                <c:pt idx="58">
                  <c:v>/ns0:eml/dataset/methods/methodStep/dataSource/contact/address/city</c:v>
                </c:pt>
                <c:pt idx="59">
                  <c:v>/ns0:eml/dataset/methods/methodStep/dataSource/contact/address/country</c:v>
                </c:pt>
                <c:pt idx="60">
                  <c:v>/ns0:eml/dataset/methods/methodStep/dataSource/contact/address/deliveryPoint</c:v>
                </c:pt>
                <c:pt idx="61">
                  <c:v>/ns0:eml/dataset/methods/methodStep/dataSource/contact/address/postalCode</c:v>
                </c:pt>
                <c:pt idx="62">
                  <c:v>/ns0:eml/dataset/methods/methodStep/dataSource/contact/electronicMailAddress</c:v>
                </c:pt>
                <c:pt idx="63">
                  <c:v>/ns0:eml/dataset/methods/methodStep/dataSource/contact/individualName/givenName</c:v>
                </c:pt>
                <c:pt idx="64">
                  <c:v>/ns0:eml/dataset/methods/methodStep/dataSource/contact/individualName/surName</c:v>
                </c:pt>
                <c:pt idx="65">
                  <c:v>/ns0:eml/dataset/methods/methodStep/dataSource/contact/onlineUrl</c:v>
                </c:pt>
                <c:pt idx="66">
                  <c:v>/ns0:eml/dataset/methods/methodStep/dataSource/contact/organizationName</c:v>
                </c:pt>
                <c:pt idx="67">
                  <c:v>/ns0:eml/dataset/methods/methodStep/dataSource/contact/phone</c:v>
                </c:pt>
                <c:pt idx="68">
                  <c:v>/ns0:eml/dataset/methods/methodStep/dataSource/contact/phone/@phonetype</c:v>
                </c:pt>
                <c:pt idx="69">
                  <c:v>/ns0:eml/dataset/methods/methodStep/dataSource/contact/positionName</c:v>
                </c:pt>
                <c:pt idx="70">
                  <c:v>/ns0:eml/dataset/methods/methodStep/dataSource/creator/address/administrativeArea</c:v>
                </c:pt>
                <c:pt idx="71">
                  <c:v>/ns0:eml/dataset/methods/methodStep/dataSource/creator/address/city</c:v>
                </c:pt>
                <c:pt idx="72">
                  <c:v>/ns0:eml/dataset/methods/methodStep/dataSource/creator/address/country</c:v>
                </c:pt>
                <c:pt idx="73">
                  <c:v>/ns0:eml/dataset/methods/methodStep/dataSource/creator/address/deliveryPoint</c:v>
                </c:pt>
                <c:pt idx="74">
                  <c:v>/ns0:eml/dataset/methods/methodStep/dataSource/creator/address/postalCode</c:v>
                </c:pt>
                <c:pt idx="75">
                  <c:v>/ns0:eml/dataset/methods/methodStep/dataSource/creator/organizationName</c:v>
                </c:pt>
                <c:pt idx="76">
                  <c:v>/ns0:eml/dataset/methods/methodStep/dataSource/distribution/online/onlineDescription</c:v>
                </c:pt>
                <c:pt idx="77">
                  <c:v>/ns0:eml/dataset/methods/methodStep/dataSource/distribution/online/url</c:v>
                </c:pt>
                <c:pt idx="78">
                  <c:v>/ns0:eml/dataset/methods/methodStep/dataSource/distribution/online/url/@function</c:v>
                </c:pt>
                <c:pt idx="79">
                  <c:v>/ns0:eml/dataset/methods/methodStep/dataSource/title</c:v>
                </c:pt>
                <c:pt idx="80">
                  <c:v>/ns0:eml/dataset/methods/methodStep/description</c:v>
                </c:pt>
                <c:pt idx="81">
                  <c:v>/ns0:eml/dataset/methods/methodStep/description/para</c:v>
                </c:pt>
                <c:pt idx="82">
                  <c:v>/ns0:eml/dataset/methods/methodStep/description/section/para</c:v>
                </c:pt>
                <c:pt idx="83">
                  <c:v>/ns0:eml/dataset/methods/methodStep/description/section/para/itemizedlist/listitem/para</c:v>
                </c:pt>
                <c:pt idx="84">
                  <c:v>/ns0:eml/dataset/methods/methodStep/description/section/para/literalLayout</c:v>
                </c:pt>
                <c:pt idx="85">
                  <c:v>/ns0:eml/dataset/methods/methodStep/description/section/para/orderedlist/listitem/para</c:v>
                </c:pt>
                <c:pt idx="86">
                  <c:v>/ns0:eml/dataset/methods/methodStep/description/section/para/ulink</c:v>
                </c:pt>
                <c:pt idx="87">
                  <c:v>/ns0:eml/dataset/methods/methodStep/description/section/para/ulink/@url</c:v>
                </c:pt>
                <c:pt idx="88">
                  <c:v>/ns0:eml/dataset/methods/methodStep/description/section/title</c:v>
                </c:pt>
                <c:pt idx="89">
                  <c:v>/ns0:eml/dataset/methods/methodStep/instrumentation</c:v>
                </c:pt>
                <c:pt idx="90">
                  <c:v>/ns0:eml/dataset/methods/methodStep/protocol/@scope</c:v>
                </c:pt>
                <c:pt idx="91">
                  <c:v>/ns0:eml/dataset/methods/methodStep/protocol/creator/@scope</c:v>
                </c:pt>
                <c:pt idx="92">
                  <c:v>/ns0:eml/dataset/methods/methodStep/protocol/creator/individualName/surName</c:v>
                </c:pt>
                <c:pt idx="93">
                  <c:v>/ns0:eml/dataset/methods/methodStep/protocol/creator/organizationName</c:v>
                </c:pt>
                <c:pt idx="94">
                  <c:v>/ns0:eml/dataset/methods/methodStep/protocol/distribution/@scope</c:v>
                </c:pt>
                <c:pt idx="95">
                  <c:v>/ns0:eml/dataset/methods/methodStep/protocol/distribution/online/url</c:v>
                </c:pt>
                <c:pt idx="96">
                  <c:v>/ns0:eml/dataset/methods/methodStep/protocol/distribution/online/url/@function</c:v>
                </c:pt>
                <c:pt idx="97">
                  <c:v>/ns0:eml/dataset/methods/methodStep/protocol/title</c:v>
                </c:pt>
                <c:pt idx="98">
                  <c:v>/ns0:eml/dataset/methods/sampling/samplingDescription</c:v>
                </c:pt>
                <c:pt idx="99">
                  <c:v>/ns0:eml/dataset/methods/sampling/samplingDescription/para</c:v>
                </c:pt>
                <c:pt idx="100">
                  <c:v>/ns0:eml/dataset/methods/sampling/studyExtent/description/para</c:v>
                </c:pt>
                <c:pt idx="101">
                  <c:v>/ns0:eml/dataset/methods/sampling/studyExtent/description/section/para</c:v>
                </c:pt>
                <c:pt idx="102">
                  <c:v>/ns0:eml/dataset/project/@scope</c:v>
                </c:pt>
                <c:pt idx="103">
                  <c:v>/ns0:eml/access/@authSystem</c:v>
                </c:pt>
                <c:pt idx="104">
                  <c:v>/ns0:eml/access/@order</c:v>
                </c:pt>
                <c:pt idx="105">
                  <c:v>/ns0:eml/access/@scope</c:v>
                </c:pt>
                <c:pt idx="106">
                  <c:v>/ns0:eml/access/@system</c:v>
                </c:pt>
                <c:pt idx="107">
                  <c:v>/ns0:eml/access/allow/permission</c:v>
                </c:pt>
                <c:pt idx="108">
                  <c:v>/ns0:eml/access/allow/principal</c:v>
                </c:pt>
                <c:pt idx="109">
                  <c:v>/ns0:eml/dataset/dataTable/physical/@id</c:v>
                </c:pt>
              </c:strCache>
            </c:strRef>
          </c:cat>
          <c:val>
            <c:numRef>
              <c:f>Sheet3!$O$2:$O$122</c:f>
              <c:numCache>
                <c:formatCode>General</c:formatCode>
                <c:ptCount val="110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8.0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1.0</c:v>
                </c:pt>
                <c:pt idx="15">
                  <c:v>0.0</c:v>
                </c:pt>
                <c:pt idx="16">
                  <c:v>1.0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3.0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12.0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4.0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1.0</c:v>
                </c:pt>
                <c:pt idx="100">
                  <c:v>1.0</c:v>
                </c:pt>
                <c:pt idx="101">
                  <c:v>0.0</c:v>
                </c:pt>
                <c:pt idx="102">
                  <c:v>0.0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0.0</c:v>
                </c:pt>
                <c:pt idx="107">
                  <c:v>1.0</c:v>
                </c:pt>
                <c:pt idx="108">
                  <c:v>1.0</c:v>
                </c:pt>
                <c:pt idx="10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832456"/>
        <c:axId val="2064835672"/>
      </c:barChart>
      <c:catAx>
        <c:axId val="2064832456"/>
        <c:scaling>
          <c:orientation val="minMax"/>
        </c:scaling>
        <c:delete val="0"/>
        <c:axPos val="b"/>
        <c:majorTickMark val="out"/>
        <c:minorTickMark val="none"/>
        <c:tickLblPos val="none"/>
        <c:crossAx val="2064835672"/>
        <c:crosses val="autoZero"/>
        <c:auto val="1"/>
        <c:lblAlgn val="ctr"/>
        <c:lblOffset val="100"/>
        <c:tickMarkSkip val="2"/>
        <c:noMultiLvlLbl val="0"/>
      </c:catAx>
      <c:valAx>
        <c:axId val="2064835672"/>
        <c:scaling>
          <c:orientation val="minMax"/>
          <c:max val="15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4832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ESA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Sheet2!$D$109:$D$122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</c:v>
                </c:pt>
                <c:pt idx="7">
                  <c:v>3.8</c:v>
                </c:pt>
                <c:pt idx="8">
                  <c:v>1.0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GLEON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Sheet2!$E$109:$E$122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0.416666666666667</c:v>
                </c:pt>
                <c:pt idx="3">
                  <c:v>0.833333333333333</c:v>
                </c:pt>
                <c:pt idx="4">
                  <c:v>4.083333333333333</c:v>
                </c:pt>
                <c:pt idx="5">
                  <c:v>0.333333333333333</c:v>
                </c:pt>
                <c:pt idx="6">
                  <c:v>0.25</c:v>
                </c:pt>
                <c:pt idx="7">
                  <c:v>6.583333333333333</c:v>
                </c:pt>
                <c:pt idx="8">
                  <c:v>0.333333333333333</c:v>
                </c:pt>
                <c:pt idx="9">
                  <c:v>0.25</c:v>
                </c:pt>
                <c:pt idx="10">
                  <c:v>0.5</c:v>
                </c:pt>
                <c:pt idx="11">
                  <c:v>0.25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GOA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Sheet2!$F$109:$F$122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2.836734693877551</c:v>
                </c:pt>
                <c:pt idx="3">
                  <c:v>0.469387755102041</c:v>
                </c:pt>
                <c:pt idx="4">
                  <c:v>2.836734693877551</c:v>
                </c:pt>
                <c:pt idx="5">
                  <c:v>0.0</c:v>
                </c:pt>
                <c:pt idx="6">
                  <c:v>0.0</c:v>
                </c:pt>
                <c:pt idx="7">
                  <c:v>15.73469387755102</c:v>
                </c:pt>
                <c:pt idx="8">
                  <c:v>0.0</c:v>
                </c:pt>
                <c:pt idx="9">
                  <c:v>0.612244897959184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IOE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Sheet2!$G$109:$G$122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0.75</c:v>
                </c:pt>
                <c:pt idx="4">
                  <c:v>2.416666666666666</c:v>
                </c:pt>
                <c:pt idx="5">
                  <c:v>0.0</c:v>
                </c:pt>
                <c:pt idx="6">
                  <c:v>0.0</c:v>
                </c:pt>
                <c:pt idx="7">
                  <c:v>4.833333333333332</c:v>
                </c:pt>
                <c:pt idx="8">
                  <c:v>0.0</c:v>
                </c:pt>
                <c:pt idx="9">
                  <c:v>4.124999999999999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4"/>
          <c:order val="4"/>
          <c:tx>
            <c:strRef>
              <c:f>Sheet2!$H$1</c:f>
              <c:strCache>
                <c:ptCount val="1"/>
                <c:pt idx="0">
                  <c:v>KNB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Sheet2!$H$109:$H$122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1.225806451612903</c:v>
                </c:pt>
                <c:pt idx="3">
                  <c:v>0.935483870967742</c:v>
                </c:pt>
                <c:pt idx="4">
                  <c:v>1.064516129032258</c:v>
                </c:pt>
                <c:pt idx="5">
                  <c:v>0.645161290322581</c:v>
                </c:pt>
                <c:pt idx="6">
                  <c:v>0.32258064516129</c:v>
                </c:pt>
                <c:pt idx="7">
                  <c:v>5.548387096774194</c:v>
                </c:pt>
                <c:pt idx="8">
                  <c:v>1.645161290322581</c:v>
                </c:pt>
                <c:pt idx="9">
                  <c:v>0.419354838709677</c:v>
                </c:pt>
                <c:pt idx="10">
                  <c:v>0.67741935483871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Sheet2!$I$1</c:f>
              <c:strCache>
                <c:ptCount val="1"/>
                <c:pt idx="0">
                  <c:v>KUBI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Sheet2!$I$109:$I$122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4.215116279069766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1.0</c:v>
                </c:pt>
                <c:pt idx="13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Sheet2!$J$1</c:f>
              <c:strCache>
                <c:ptCount val="1"/>
                <c:pt idx="0">
                  <c:v>LTER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Sheet2!$J$109:$J$122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0.0116279069767442</c:v>
                </c:pt>
                <c:pt idx="3">
                  <c:v>0.965116279069767</c:v>
                </c:pt>
                <c:pt idx="4">
                  <c:v>0.0348837209302326</c:v>
                </c:pt>
                <c:pt idx="5">
                  <c:v>0.0</c:v>
                </c:pt>
                <c:pt idx="6">
                  <c:v>0.0348837209302326</c:v>
                </c:pt>
                <c:pt idx="7">
                  <c:v>12.6046511627907</c:v>
                </c:pt>
                <c:pt idx="8">
                  <c:v>0.0</c:v>
                </c:pt>
                <c:pt idx="9">
                  <c:v>3.209302325581395</c:v>
                </c:pt>
                <c:pt idx="10">
                  <c:v>1.0</c:v>
                </c:pt>
                <c:pt idx="11">
                  <c:v>1.0</c:v>
                </c:pt>
                <c:pt idx="12">
                  <c:v>2.848837209302326</c:v>
                </c:pt>
                <c:pt idx="13">
                  <c:v>1.0</c:v>
                </c:pt>
              </c:numCache>
            </c:numRef>
          </c:val>
        </c:ser>
        <c:ser>
          <c:idx val="7"/>
          <c:order val="7"/>
          <c:tx>
            <c:strRef>
              <c:f>Sheet2!$K$1</c:f>
              <c:strCache>
                <c:ptCount val="1"/>
                <c:pt idx="0">
                  <c:v>LTER_EUROPE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Sheet2!$K$109:$K$122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1.393939393939394</c:v>
                </c:pt>
                <c:pt idx="4">
                  <c:v>1.26060606060606</c:v>
                </c:pt>
                <c:pt idx="5">
                  <c:v>0.0</c:v>
                </c:pt>
                <c:pt idx="6">
                  <c:v>1.006060606060606</c:v>
                </c:pt>
                <c:pt idx="7">
                  <c:v>4.078787878787878</c:v>
                </c:pt>
                <c:pt idx="8">
                  <c:v>1.157575757575757</c:v>
                </c:pt>
                <c:pt idx="9">
                  <c:v>0.0</c:v>
                </c:pt>
                <c:pt idx="10">
                  <c:v>0.690909090909091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Sheet2!$L$1</c:f>
              <c:strCache>
                <c:ptCount val="1"/>
                <c:pt idx="0">
                  <c:v>ONEShare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Sheet2!$L$109:$L$122</c:f>
              <c:numCache>
                <c:formatCode>General</c:formatCode>
                <c:ptCount val="14"/>
                <c:pt idx="0">
                  <c:v>1.0</c:v>
                </c:pt>
                <c:pt idx="1">
                  <c:v>0.981651376146789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0.935779816513761</c:v>
                </c:pt>
                <c:pt idx="7">
                  <c:v>1.422018348623853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0.935779816513761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9"/>
          <c:order val="9"/>
          <c:tx>
            <c:strRef>
              <c:f>Sheet2!$M$1</c:f>
              <c:strCache>
                <c:ptCount val="1"/>
                <c:pt idx="0">
                  <c:v>TERN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Sheet2!$M$109:$M$122</c:f>
              <c:numCache>
                <c:formatCode>General</c:formatCode>
                <c:ptCount val="14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6.74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1.0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10"/>
          <c:order val="10"/>
          <c:tx>
            <c:strRef>
              <c:f>Sheet2!$N$1</c:f>
              <c:strCache>
                <c:ptCount val="1"/>
                <c:pt idx="0">
                  <c:v>TFRI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Sheet2!$N$109:$N$122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0.529411764705882</c:v>
                </c:pt>
                <c:pt idx="3">
                  <c:v>0.823529411764706</c:v>
                </c:pt>
                <c:pt idx="4">
                  <c:v>0.647058823529412</c:v>
                </c:pt>
                <c:pt idx="5">
                  <c:v>0.0</c:v>
                </c:pt>
                <c:pt idx="6">
                  <c:v>0.0</c:v>
                </c:pt>
                <c:pt idx="7">
                  <c:v>5.117647058823529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ser>
          <c:idx val="11"/>
          <c:order val="11"/>
          <c:tx>
            <c:strRef>
              <c:f>Sheet2!$O$1</c:f>
              <c:strCache>
                <c:ptCount val="1"/>
                <c:pt idx="0">
                  <c:v>USANPN</c:v>
                </c:pt>
              </c:strCache>
            </c:strRef>
          </c:tx>
          <c:invertIfNegative val="0"/>
          <c:cat>
            <c:strRef>
              <c:f>Sheet2!$A$109:$A$122</c:f>
              <c:strCache>
                <c:ptCount val="14"/>
                <c:pt idx="0">
                  <c:v>/ns0:eml/@packageId</c:v>
                </c:pt>
                <c:pt idx="1">
                  <c:v>/ns0:eml/dataset/abstract</c:v>
                </c:pt>
                <c:pt idx="2">
                  <c:v>/ns0:eml/dataset/associatedParty/individualName/surName</c:v>
                </c:pt>
                <c:pt idx="3">
                  <c:v>/ns0:eml/dataset/contact/individualName/surName</c:v>
                </c:pt>
                <c:pt idx="4">
                  <c:v>/ns0:eml/dataset/creator/individualName/surName</c:v>
                </c:pt>
                <c:pt idx="5">
                  <c:v>/ns0:eml/dataset/distribution/offline/mediumName</c:v>
                </c:pt>
                <c:pt idx="6">
                  <c:v>/ns0:eml/dataset/distribution/online/url</c:v>
                </c:pt>
                <c:pt idx="7">
                  <c:v>/ns0:eml/dataset/keywordSet/keyword</c:v>
                </c:pt>
                <c:pt idx="8">
                  <c:v>/ns0:eml/dataset/metadataProvider/individualName/surName</c:v>
                </c:pt>
                <c:pt idx="9">
                  <c:v>/ns0:eml/dataset/otherEntity/physical/distribution/online/url</c:v>
                </c:pt>
                <c:pt idx="10">
                  <c:v>/ns0:eml/dataset/pubDate</c:v>
                </c:pt>
                <c:pt idx="11">
                  <c:v>/ns0:eml/dataset/publisher/organizationName</c:v>
                </c:pt>
                <c:pt idx="12">
                  <c:v>/ns0:eml/dataset/spatialRaster/physical/distribution/online/url</c:v>
                </c:pt>
                <c:pt idx="13">
                  <c:v>/ns0:eml/dataset/title</c:v>
                </c:pt>
              </c:strCache>
            </c:strRef>
          </c:cat>
          <c:val>
            <c:numRef>
              <c:f>Sheet2!$O$109:$O$122</c:f>
              <c:numCache>
                <c:formatCode>General</c:formatCode>
                <c:ptCount val="14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8.0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744936"/>
        <c:axId val="2108741704"/>
      </c:barChart>
      <c:catAx>
        <c:axId val="2108744936"/>
        <c:scaling>
          <c:orientation val="minMax"/>
        </c:scaling>
        <c:delete val="0"/>
        <c:axPos val="b"/>
        <c:majorTickMark val="out"/>
        <c:minorTickMark val="none"/>
        <c:tickLblPos val="none"/>
        <c:crossAx val="2108741704"/>
        <c:crosses val="autoZero"/>
        <c:auto val="1"/>
        <c:lblAlgn val="ctr"/>
        <c:lblOffset val="100"/>
        <c:noMultiLvlLbl val="0"/>
      </c:catAx>
      <c:valAx>
        <c:axId val="2108741704"/>
        <c:scaling>
          <c:orientation val="minMax"/>
          <c:max val="14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087449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ESA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Sheet2!$D$9:$D$54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0.6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8.4</c:v>
                </c:pt>
                <c:pt idx="28">
                  <c:v>8.4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1.0</c:v>
                </c:pt>
                <c:pt idx="41">
                  <c:v>1.0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GLEON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Sheet2!$E$9:$E$54</c:f>
              <c:numCache>
                <c:formatCode>General</c:formatCode>
                <c:ptCount val="46"/>
                <c:pt idx="0">
                  <c:v>0.25</c:v>
                </c:pt>
                <c:pt idx="1">
                  <c:v>0.0</c:v>
                </c:pt>
                <c:pt idx="2">
                  <c:v>0.25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0.916666666666667</c:v>
                </c:pt>
                <c:pt idx="7">
                  <c:v>0.916666666666667</c:v>
                </c:pt>
                <c:pt idx="8">
                  <c:v>0.916666666666667</c:v>
                </c:pt>
                <c:pt idx="9">
                  <c:v>0.916666666666667</c:v>
                </c:pt>
                <c:pt idx="10">
                  <c:v>0.916666666666667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0.25</c:v>
                </c:pt>
                <c:pt idx="40">
                  <c:v>0.75</c:v>
                </c:pt>
                <c:pt idx="41">
                  <c:v>0.75</c:v>
                </c:pt>
                <c:pt idx="42">
                  <c:v>0.166666666666667</c:v>
                </c:pt>
                <c:pt idx="43">
                  <c:v>0.0</c:v>
                </c:pt>
                <c:pt idx="44">
                  <c:v>0.25</c:v>
                </c:pt>
                <c:pt idx="4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GOA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Sheet2!$F$9:$F$54</c:f>
              <c:numCache>
                <c:formatCode>General</c:formatCode>
                <c:ptCount val="46"/>
                <c:pt idx="0">
                  <c:v>0.122448979591837</c:v>
                </c:pt>
                <c:pt idx="1">
                  <c:v>0.0</c:v>
                </c:pt>
                <c:pt idx="2">
                  <c:v>0.122448979591837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1.081632653061225</c:v>
                </c:pt>
                <c:pt idx="7">
                  <c:v>1.081632653061225</c:v>
                </c:pt>
                <c:pt idx="8">
                  <c:v>1.081632653061225</c:v>
                </c:pt>
                <c:pt idx="9">
                  <c:v>1.081632653061225</c:v>
                </c:pt>
                <c:pt idx="10">
                  <c:v>1.081632653061225</c:v>
                </c:pt>
                <c:pt idx="11">
                  <c:v>0.0918367346938775</c:v>
                </c:pt>
                <c:pt idx="12">
                  <c:v>0.0</c:v>
                </c:pt>
                <c:pt idx="13">
                  <c:v>1.244897959183673</c:v>
                </c:pt>
                <c:pt idx="14">
                  <c:v>1.244897959183673</c:v>
                </c:pt>
                <c:pt idx="15">
                  <c:v>8.795918367346938</c:v>
                </c:pt>
                <c:pt idx="16">
                  <c:v>8.795918367346938</c:v>
                </c:pt>
                <c:pt idx="17">
                  <c:v>8.98979591836735</c:v>
                </c:pt>
                <c:pt idx="18">
                  <c:v>8.98979591836735</c:v>
                </c:pt>
                <c:pt idx="19">
                  <c:v>9.010204081632653</c:v>
                </c:pt>
                <c:pt idx="20">
                  <c:v>9.010204081632653</c:v>
                </c:pt>
                <c:pt idx="21">
                  <c:v>9.13265306122449</c:v>
                </c:pt>
                <c:pt idx="22">
                  <c:v>9.13265306122449</c:v>
                </c:pt>
                <c:pt idx="23">
                  <c:v>9.204081632653061</c:v>
                </c:pt>
                <c:pt idx="24">
                  <c:v>9.204081632653061</c:v>
                </c:pt>
                <c:pt idx="25">
                  <c:v>13.89795918367347</c:v>
                </c:pt>
                <c:pt idx="26">
                  <c:v>13.89795918367347</c:v>
                </c:pt>
                <c:pt idx="27">
                  <c:v>35.35714285714284</c:v>
                </c:pt>
                <c:pt idx="28">
                  <c:v>35.35714285714284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0.112244897959184</c:v>
                </c:pt>
                <c:pt idx="40">
                  <c:v>1.071428571428571</c:v>
                </c:pt>
                <c:pt idx="41">
                  <c:v>1.071428571428571</c:v>
                </c:pt>
                <c:pt idx="42">
                  <c:v>0.255102040816327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IOE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Sheet2!$G$9:$G$54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2.458333333333333</c:v>
                </c:pt>
                <c:pt idx="7">
                  <c:v>2.458333333333333</c:v>
                </c:pt>
                <c:pt idx="8">
                  <c:v>2.458333333333333</c:v>
                </c:pt>
                <c:pt idx="9">
                  <c:v>2.458333333333333</c:v>
                </c:pt>
                <c:pt idx="10">
                  <c:v>2.458333333333333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0.0833333333333333</c:v>
                </c:pt>
                <c:pt idx="26">
                  <c:v>0.0833333333333333</c:v>
                </c:pt>
                <c:pt idx="27">
                  <c:v>0.0833333333333333</c:v>
                </c:pt>
                <c:pt idx="28">
                  <c:v>0.0833333333333333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0.0416666666666667</c:v>
                </c:pt>
                <c:pt idx="41">
                  <c:v>0.0416666666666667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Sheet2!$H$1</c:f>
              <c:strCache>
                <c:ptCount val="1"/>
                <c:pt idx="0">
                  <c:v>KNB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Sheet2!$H$9:$H$54</c:f>
              <c:numCache>
                <c:formatCode>General</c:formatCode>
                <c:ptCount val="46"/>
                <c:pt idx="0">
                  <c:v>0.129032258064516</c:v>
                </c:pt>
                <c:pt idx="1">
                  <c:v>0.0</c:v>
                </c:pt>
                <c:pt idx="2">
                  <c:v>0.129032258064516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1.03225806451613</c:v>
                </c:pt>
                <c:pt idx="7">
                  <c:v>1.03225806451613</c:v>
                </c:pt>
                <c:pt idx="8">
                  <c:v>1.03225806451613</c:v>
                </c:pt>
                <c:pt idx="9">
                  <c:v>1.03225806451613</c:v>
                </c:pt>
                <c:pt idx="10">
                  <c:v>1.03225806451613</c:v>
                </c:pt>
                <c:pt idx="11">
                  <c:v>0.0</c:v>
                </c:pt>
                <c:pt idx="12">
                  <c:v>0.032258064516129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1.806451612903226</c:v>
                </c:pt>
                <c:pt idx="26">
                  <c:v>1.806451612903226</c:v>
                </c:pt>
                <c:pt idx="27">
                  <c:v>2.806451612903225</c:v>
                </c:pt>
                <c:pt idx="28">
                  <c:v>2.806451612903225</c:v>
                </c:pt>
                <c:pt idx="29">
                  <c:v>0.032258064516129</c:v>
                </c:pt>
                <c:pt idx="30">
                  <c:v>0.032258064516129</c:v>
                </c:pt>
                <c:pt idx="31">
                  <c:v>0.032258064516129</c:v>
                </c:pt>
                <c:pt idx="32">
                  <c:v>0.032258064516129</c:v>
                </c:pt>
                <c:pt idx="33">
                  <c:v>0.032258064516129</c:v>
                </c:pt>
                <c:pt idx="34">
                  <c:v>0.032258064516129</c:v>
                </c:pt>
                <c:pt idx="35">
                  <c:v>0.032258064516129</c:v>
                </c:pt>
                <c:pt idx="36">
                  <c:v>0.032258064516129</c:v>
                </c:pt>
                <c:pt idx="37">
                  <c:v>0.032258064516129</c:v>
                </c:pt>
                <c:pt idx="38">
                  <c:v>0.0</c:v>
                </c:pt>
                <c:pt idx="39">
                  <c:v>0.129032258064516</c:v>
                </c:pt>
                <c:pt idx="40">
                  <c:v>0.709677419354839</c:v>
                </c:pt>
                <c:pt idx="41">
                  <c:v>0.709677419354839</c:v>
                </c:pt>
                <c:pt idx="42">
                  <c:v>0.161290322580645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Sheet2!$I$1</c:f>
              <c:strCache>
                <c:ptCount val="1"/>
                <c:pt idx="0">
                  <c:v>KUBI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Sheet2!$I$9:$I$54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1.0</c:v>
                </c:pt>
                <c:pt idx="41">
                  <c:v>1.0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Sheet2!$J$1</c:f>
              <c:strCache>
                <c:ptCount val="1"/>
                <c:pt idx="0">
                  <c:v>LTER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Sheet2!$J$9:$J$54</c:f>
              <c:numCache>
                <c:formatCode>General</c:formatCode>
                <c:ptCount val="46"/>
                <c:pt idx="0">
                  <c:v>0.0232558139534884</c:v>
                </c:pt>
                <c:pt idx="1">
                  <c:v>0.0116279069767442</c:v>
                </c:pt>
                <c:pt idx="2">
                  <c:v>0.0232558139534884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0.0232558139534884</c:v>
                </c:pt>
                <c:pt idx="40">
                  <c:v>0.0348837209302326</c:v>
                </c:pt>
                <c:pt idx="41">
                  <c:v>0.0348837209302326</c:v>
                </c:pt>
                <c:pt idx="42">
                  <c:v>0.965116279069767</c:v>
                </c:pt>
                <c:pt idx="43">
                  <c:v>0.965116279069767</c:v>
                </c:pt>
                <c:pt idx="44">
                  <c:v>1.0</c:v>
                </c:pt>
                <c:pt idx="45">
                  <c:v>0.965116279069767</c:v>
                </c:pt>
              </c:numCache>
            </c:numRef>
          </c:val>
        </c:ser>
        <c:ser>
          <c:idx val="7"/>
          <c:order val="7"/>
          <c:tx>
            <c:strRef>
              <c:f>Sheet2!$K$1</c:f>
              <c:strCache>
                <c:ptCount val="1"/>
                <c:pt idx="0">
                  <c:v>LTER_EUROPE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Sheet2!$K$9:$K$54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0.339393939393939</c:v>
                </c:pt>
                <c:pt idx="4">
                  <c:v>0.339393939393939</c:v>
                </c:pt>
                <c:pt idx="5">
                  <c:v>0.339393939393939</c:v>
                </c:pt>
                <c:pt idx="6">
                  <c:v>0.575757575757576</c:v>
                </c:pt>
                <c:pt idx="7">
                  <c:v>0.575757575757576</c:v>
                </c:pt>
                <c:pt idx="8">
                  <c:v>0.575757575757576</c:v>
                </c:pt>
                <c:pt idx="9">
                  <c:v>0.575757575757576</c:v>
                </c:pt>
                <c:pt idx="10">
                  <c:v>0.575757575757576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0.284848484848485</c:v>
                </c:pt>
                <c:pt idx="28">
                  <c:v>0.16969696969697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0.96969696969697</c:v>
                </c:pt>
                <c:pt idx="41">
                  <c:v>0.96969696969697</c:v>
                </c:pt>
                <c:pt idx="42">
                  <c:v>0.0363636363636364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Sheet2!$L$1</c:f>
              <c:strCache>
                <c:ptCount val="1"/>
                <c:pt idx="0">
                  <c:v>ONEShare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Sheet2!$L$9:$L$54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0.972477064220184</c:v>
                </c:pt>
                <c:pt idx="7">
                  <c:v>0.972477064220184</c:v>
                </c:pt>
                <c:pt idx="8">
                  <c:v>0.972477064220184</c:v>
                </c:pt>
                <c:pt idx="9">
                  <c:v>0.972477064220184</c:v>
                </c:pt>
                <c:pt idx="10">
                  <c:v>0.972477064220184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0.935779816513761</c:v>
                </c:pt>
                <c:pt idx="39">
                  <c:v>0.0</c:v>
                </c:pt>
                <c:pt idx="40">
                  <c:v>0.935779816513761</c:v>
                </c:pt>
                <c:pt idx="41">
                  <c:v>0.935779816513761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Sheet2!$M$1</c:f>
              <c:strCache>
                <c:ptCount val="1"/>
                <c:pt idx="0">
                  <c:v>TERN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Sheet2!$M$9:$M$54</c:f>
              <c:numCache>
                <c:formatCode>General</c:formatCode>
                <c:ptCount val="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285.2359999999999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1.0</c:v>
                </c:pt>
                <c:pt idx="41">
                  <c:v>1.0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Sheet2!$N$1</c:f>
              <c:strCache>
                <c:ptCount val="1"/>
                <c:pt idx="0">
                  <c:v>TFRI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Sheet2!$N$9:$N$54</c:f>
              <c:numCache>
                <c:formatCode>General</c:formatCode>
                <c:ptCount val="46"/>
                <c:pt idx="0">
                  <c:v>0.705882352941176</c:v>
                </c:pt>
                <c:pt idx="1">
                  <c:v>0.0</c:v>
                </c:pt>
                <c:pt idx="2">
                  <c:v>0.588235294117647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1.11764705882353</c:v>
                </c:pt>
                <c:pt idx="7">
                  <c:v>1.11764705882353</c:v>
                </c:pt>
                <c:pt idx="8">
                  <c:v>1.11764705882353</c:v>
                </c:pt>
                <c:pt idx="9">
                  <c:v>1.11764705882353</c:v>
                </c:pt>
                <c:pt idx="10">
                  <c:v>1.11764705882353</c:v>
                </c:pt>
                <c:pt idx="11">
                  <c:v>0.0588235294117647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0.117647058823529</c:v>
                </c:pt>
                <c:pt idx="26">
                  <c:v>0.117647058823529</c:v>
                </c:pt>
                <c:pt idx="27">
                  <c:v>0.470588235294118</c:v>
                </c:pt>
                <c:pt idx="28">
                  <c:v>0.470588235294118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0.117647058823529</c:v>
                </c:pt>
                <c:pt idx="40">
                  <c:v>0.352941176470588</c:v>
                </c:pt>
                <c:pt idx="41">
                  <c:v>0.352941176470588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Sheet2!$O$1</c:f>
              <c:strCache>
                <c:ptCount val="1"/>
                <c:pt idx="0">
                  <c:v>USANPN</c:v>
                </c:pt>
              </c:strCache>
            </c:strRef>
          </c:tx>
          <c:invertIfNegative val="0"/>
          <c:cat>
            <c:strRef>
              <c:f>Sheet2!$A$9:$A$54</c:f>
              <c:strCache>
                <c:ptCount val="46"/>
                <c:pt idx="0">
                  <c:v>/ns0:eml/dataset/coverage/@scope</c:v>
                </c:pt>
                <c:pt idx="1">
                  <c:v>/ns0:eml/dataset/coverage/geographicCoverage/@id</c:v>
                </c:pt>
                <c:pt idx="2">
                  <c:v>/ns0:eml/dataset/coverage/geographicCoverage/@scope</c:v>
                </c:pt>
                <c:pt idx="3">
                  <c:v>/ns0:eml/dataset/coverage/geographicCoverage/boundingCoordinates/boundingAltitudes/altitudeMaximum</c:v>
                </c:pt>
                <c:pt idx="4">
                  <c:v>/ns0:eml/dataset/coverage/geographicCoverage/boundingCoordinates/boundingAltitudes/altitudeMinimum</c:v>
                </c:pt>
                <c:pt idx="5">
                  <c:v>/ns0:eml/dataset/coverage/geographicCoverage/boundingCoordinates/boundingAltitudes/altitudeUnits</c:v>
                </c:pt>
                <c:pt idx="6">
                  <c:v>/ns0:eml/dataset/coverage/geographicCoverage/boundingCoordinates/eastBoundingCoordinate</c:v>
                </c:pt>
                <c:pt idx="7">
                  <c:v>/ns0:eml/dataset/coverage/geographicCoverage/boundingCoordinates/northBoundingCoordinate</c:v>
                </c:pt>
                <c:pt idx="8">
                  <c:v>/ns0:eml/dataset/coverage/geographicCoverage/boundingCoordinates/southBoundingCoordinate</c:v>
                </c:pt>
                <c:pt idx="9">
                  <c:v>/ns0:eml/dataset/coverage/geographicCoverage/boundingCoordinates/westBoundingCoordinate</c:v>
                </c:pt>
                <c:pt idx="10">
                  <c:v>/ns0:eml/dataset/coverage/geographicCoverage/geographicDescription</c:v>
                </c:pt>
                <c:pt idx="11">
                  <c:v>/ns0:eml/dataset/coverage/taxonomicCoverage/@scope</c:v>
                </c:pt>
                <c:pt idx="12">
                  <c:v>/ns0:eml/dataset/coverage/taxonomicCoverage/generalTaxonomicCoverage</c:v>
                </c:pt>
                <c:pt idx="13">
                  <c:v>/ns0:eml/dataset/coverage/taxonomicCoverage/taxonomicClassification/taxonomicClassification/taxonomicClassification/taxonomicClassification/taxonomicClassification/taxonomicClassification/taxonomicClassification/taxonomicClassification/taxonRankName</c:v>
                </c:pt>
                <c:pt idx="14">
                  <c:v>/ns0:eml/dataset/coverage/taxonomicCoverage/taxonomicClassification/taxonomicClassification/taxonomicClassification/taxonomicClassification/taxonomicClassification/taxonomicClassification/taxonomicClassification/taxonomicClassification/taxonRankValue</c:v>
                </c:pt>
                <c:pt idx="15">
                  <c:v>/ns0:eml/dataset/coverage/taxonomicCoverage/taxonomicClassification/taxonomicClassification/taxonomicClassification/taxonomicClassification/taxonomicClassification/taxonomicClassification/taxonomicClassification/taxonRankName</c:v>
                </c:pt>
                <c:pt idx="16">
                  <c:v>/ns0:eml/dataset/coverage/taxonomicCoverage/taxonomicClassification/taxonomicClassification/taxonomicClassification/taxonomicClassification/taxonomicClassification/taxonomicClassification/taxonomicClassification/taxonRankValue</c:v>
                </c:pt>
                <c:pt idx="17">
                  <c:v>/ns0:eml/dataset/coverage/taxonomicCoverage/taxonomicClassification/taxonomicClassification/taxonomicClassification/taxonomicClassification/taxonomicClassification/taxonomicClassification/taxonRankName</c:v>
                </c:pt>
                <c:pt idx="18">
                  <c:v>/ns0:eml/dataset/coverage/taxonomicCoverage/taxonomicClassification/taxonomicClassification/taxonomicClassification/taxonomicClassification/taxonomicClassification/taxonomicClassification/taxonRankValue</c:v>
                </c:pt>
                <c:pt idx="19">
                  <c:v>/ns0:eml/dataset/coverage/taxonomicCoverage/taxonomicClassification/taxonomicClassification/taxonomicClassification/taxonomicClassification/taxonomicClassification/taxonRankName</c:v>
                </c:pt>
                <c:pt idx="20">
                  <c:v>/ns0:eml/dataset/coverage/taxonomicCoverage/taxonomicClassification/taxonomicClassification/taxonomicClassification/taxonomicClassification/taxonomicClassification/taxonRankValue</c:v>
                </c:pt>
                <c:pt idx="21">
                  <c:v>/ns0:eml/dataset/coverage/taxonomicCoverage/taxonomicClassification/taxonomicClassification/taxonomicClassification/taxonomicClassification/taxonRankName</c:v>
                </c:pt>
                <c:pt idx="22">
                  <c:v>/ns0:eml/dataset/coverage/taxonomicCoverage/taxonomicClassification/taxonomicClassification/taxonomicClassification/taxonomicClassification/taxonRankValue</c:v>
                </c:pt>
                <c:pt idx="23">
                  <c:v>/ns0:eml/dataset/coverage/taxonomicCoverage/taxonomicClassification/taxonomicClassification/taxonomicClassification/taxonRankName</c:v>
                </c:pt>
                <c:pt idx="24">
                  <c:v>/ns0:eml/dataset/coverage/taxonomicCoverage/taxonomicClassification/taxonomicClassification/taxonomicClassification/taxonRankValue</c:v>
                </c:pt>
                <c:pt idx="25">
                  <c:v>/ns0:eml/dataset/coverage/taxonomicCoverage/taxonomicClassification/taxonomicClassification/taxonRankName</c:v>
                </c:pt>
                <c:pt idx="26">
                  <c:v>/ns0:eml/dataset/coverage/taxonomicCoverage/taxonomicClassification/taxonomicClassification/taxonRankValue</c:v>
                </c:pt>
                <c:pt idx="27">
                  <c:v>/ns0:eml/dataset/coverage/taxonomicCoverage/taxonomicClassification/taxonRankName</c:v>
                </c:pt>
                <c:pt idx="28">
                  <c:v>/ns0:eml/dataset/coverage/taxonomicCoverage/taxonomicClassification/taxonRankValue</c:v>
                </c:pt>
                <c:pt idx="29">
                  <c:v>/ns0:eml/dataset/coverage/taxonomicCoverage/taxonomicSystem/classificationSystem/classificationSystemCitation/book/edition</c:v>
                </c:pt>
                <c:pt idx="30">
                  <c:v>/ns0:eml/dataset/coverage/taxonomicCoverage/taxonomicSystem/classificationSystem/classificationSystemCitation/book/publisher/organizationName</c:v>
                </c:pt>
                <c:pt idx="31">
                  <c:v>/ns0:eml/dataset/coverage/taxonomicCoverage/taxonomicSystem/classificationSystem/classificationSystemCitation/creator/@id</c:v>
                </c:pt>
                <c:pt idx="32">
                  <c:v>/ns0:eml/dataset/coverage/taxonomicCoverage/taxonomicSystem/classificationSystem/classificationSystemCitation/creator/individualName/givenName</c:v>
                </c:pt>
                <c:pt idx="33">
                  <c:v>/ns0:eml/dataset/coverage/taxonomicCoverage/taxonomicSystem/classificationSystem/classificationSystemCitation/creator/individualName/surName</c:v>
                </c:pt>
                <c:pt idx="34">
                  <c:v>/ns0:eml/dataset/coverage/taxonomicCoverage/taxonomicSystem/classificationSystem/classificationSystemCitation/pubDate</c:v>
                </c:pt>
                <c:pt idx="35">
                  <c:v>/ns0:eml/dataset/coverage/taxonomicCoverage/taxonomicSystem/classificationSystem/classificationSystemCitation/title</c:v>
                </c:pt>
                <c:pt idx="36">
                  <c:v>/ns0:eml/dataset/coverage/taxonomicCoverage/taxonomicSystem/identifierName/organizationName</c:v>
                </c:pt>
                <c:pt idx="37">
                  <c:v>/ns0:eml/dataset/coverage/taxonomicCoverage/taxonomicSystem/taxonomicProcedures</c:v>
                </c:pt>
                <c:pt idx="38">
                  <c:v>/ns0:eml/dataset/coverage/temporalCoverage/@id</c:v>
                </c:pt>
                <c:pt idx="39">
                  <c:v>/ns0:eml/dataset/coverage/temporalCoverage/@scope</c:v>
                </c:pt>
                <c:pt idx="40">
                  <c:v>/ns0:eml/dataset/coverage/temporalCoverage/rangeOfDates/beginDate/calendarDate</c:v>
                </c:pt>
                <c:pt idx="41">
                  <c:v>/ns0:eml/dataset/coverage/temporalCoverage/rangeOfDates/endDate/calendarDate</c:v>
                </c:pt>
                <c:pt idx="42">
                  <c:v>/ns0:eml/dataset/coverage/temporalCoverage/singleDateTime/calendarDate</c:v>
                </c:pt>
                <c:pt idx="43">
                  <c:v>/ns0:eml/dataset/coverage/temporalCoverage/singleDateTime/time</c:v>
                </c:pt>
                <c:pt idx="44">
                  <c:v>/ns0:eml/dataset/maintenance/description/para</c:v>
                </c:pt>
                <c:pt idx="45">
                  <c:v>/ns0:eml/dataset/maintenance/maintenanceUpdateFrequency</c:v>
                </c:pt>
              </c:strCache>
            </c:strRef>
          </c:cat>
          <c:val>
            <c:numRef>
              <c:f>Sheet2!$O$9:$O$54</c:f>
              <c:numCache>
                <c:formatCode>General</c:formatCode>
                <c:ptCount val="46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1.0</c:v>
                </c:pt>
                <c:pt idx="40">
                  <c:v>0.0</c:v>
                </c:pt>
                <c:pt idx="41">
                  <c:v>0.0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42758408"/>
        <c:axId val="-2142755192"/>
      </c:barChart>
      <c:catAx>
        <c:axId val="-2142758408"/>
        <c:scaling>
          <c:orientation val="minMax"/>
        </c:scaling>
        <c:delete val="0"/>
        <c:axPos val="b"/>
        <c:majorTickMark val="none"/>
        <c:minorTickMark val="none"/>
        <c:tickLblPos val="none"/>
        <c:crossAx val="-2142755192"/>
        <c:crosses val="autoZero"/>
        <c:auto val="1"/>
        <c:lblAlgn val="ctr"/>
        <c:lblOffset val="100"/>
        <c:noMultiLvlLbl val="0"/>
      </c:catAx>
      <c:valAx>
        <c:axId val="-2142755192"/>
        <c:scaling>
          <c:orientation val="minMax"/>
          <c:max val="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7584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ESA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Sheet2!$D$55:$D$108</c:f>
              <c:numCache>
                <c:formatCode>General</c:formatCode>
                <c:ptCount val="54"/>
                <c:pt idx="0">
                  <c:v>0.0</c:v>
                </c:pt>
                <c:pt idx="1">
                  <c:v>0.0</c:v>
                </c:pt>
                <c:pt idx="2">
                  <c:v>1.2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0.6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0.2</c:v>
                </c:pt>
                <c:pt idx="51">
                  <c:v>0.2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GLEON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Sheet2!$E$55:$E$108</c:f>
              <c:numCache>
                <c:formatCode>General</c:formatCode>
                <c:ptCount val="54"/>
                <c:pt idx="0">
                  <c:v>1.166666666666667</c:v>
                </c:pt>
                <c:pt idx="1">
                  <c:v>0.0</c:v>
                </c:pt>
                <c:pt idx="2">
                  <c:v>0.666666666666667</c:v>
                </c:pt>
                <c:pt idx="3">
                  <c:v>0.0</c:v>
                </c:pt>
                <c:pt idx="4">
                  <c:v>2.0</c:v>
                </c:pt>
                <c:pt idx="5">
                  <c:v>0.0</c:v>
                </c:pt>
                <c:pt idx="6">
                  <c:v>0.0</c:v>
                </c:pt>
                <c:pt idx="7">
                  <c:v>0.25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2.416666666666666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0.75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0.166666666666667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GOA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Sheet2!$F$55:$F$108</c:f>
              <c:numCache>
                <c:formatCode>General</c:formatCode>
                <c:ptCount val="54"/>
                <c:pt idx="0">
                  <c:v>3.693877551020408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15.36734693877551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2.816326530612244</c:v>
                </c:pt>
                <c:pt idx="40">
                  <c:v>0.846938775510204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0.0510204081632653</c:v>
                </c:pt>
                <c:pt idx="51">
                  <c:v>0.0510204081632653</c:v>
                </c:pt>
                <c:pt idx="52">
                  <c:v>0.0</c:v>
                </c:pt>
                <c:pt idx="53">
                  <c:v>0.0714285714285714</c:v>
                </c:pt>
              </c:numCache>
            </c:numRef>
          </c:val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IOE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Sheet2!$G$55:$G$108</c:f>
              <c:numCache>
                <c:formatCode>General</c:formatCode>
                <c:ptCount val="54"/>
                <c:pt idx="0">
                  <c:v>0.333333333333333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Sheet2!$H$1</c:f>
              <c:strCache>
                <c:ptCount val="1"/>
                <c:pt idx="0">
                  <c:v>KNB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Sheet2!$H$55:$H$108</c:f>
              <c:numCache>
                <c:formatCode>General</c:formatCode>
                <c:ptCount val="54"/>
                <c:pt idx="0">
                  <c:v>0.258064516129032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0.870967741935484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0.67741935483871</c:v>
                </c:pt>
                <c:pt idx="40">
                  <c:v>0.064516129032258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0.516129032258064</c:v>
                </c:pt>
                <c:pt idx="51">
                  <c:v>0.516129032258064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Sheet2!$I$1</c:f>
              <c:strCache>
                <c:ptCount val="1"/>
                <c:pt idx="0">
                  <c:v>KUBI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Sheet2!$I$55:$I$108</c:f>
              <c:numCache>
                <c:formatCode>General</c:formatCode>
                <c:ptCount val="5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Sheet2!$J$1</c:f>
              <c:strCache>
                <c:ptCount val="1"/>
                <c:pt idx="0">
                  <c:v>LTER</c:v>
                </c:pt>
              </c:strCache>
            </c:strRef>
          </c:tx>
          <c:spPr>
            <a:ln w="28575" cmpd="sng"/>
          </c:spPr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Sheet2!$J$55:$J$108</c:f>
              <c:numCache>
                <c:formatCode>General</c:formatCode>
                <c:ptCount val="54"/>
                <c:pt idx="0">
                  <c:v>0.0232558139534884</c:v>
                </c:pt>
                <c:pt idx="1">
                  <c:v>0.0</c:v>
                </c:pt>
                <c:pt idx="2">
                  <c:v>1.930232558139535</c:v>
                </c:pt>
                <c:pt idx="3">
                  <c:v>0.0930232558139535</c:v>
                </c:pt>
                <c:pt idx="4">
                  <c:v>2.918604651162791</c:v>
                </c:pt>
                <c:pt idx="5">
                  <c:v>3.860465116279069</c:v>
                </c:pt>
                <c:pt idx="6">
                  <c:v>8.709302325581395</c:v>
                </c:pt>
                <c:pt idx="7">
                  <c:v>2.918604651162791</c:v>
                </c:pt>
                <c:pt idx="8">
                  <c:v>0.558139534883721</c:v>
                </c:pt>
                <c:pt idx="9">
                  <c:v>0.558139534883721</c:v>
                </c:pt>
                <c:pt idx="10">
                  <c:v>0.558139534883721</c:v>
                </c:pt>
                <c:pt idx="11">
                  <c:v>1.116279069767442</c:v>
                </c:pt>
                <c:pt idx="12">
                  <c:v>0.558139534883721</c:v>
                </c:pt>
                <c:pt idx="13">
                  <c:v>0.558139534883721</c:v>
                </c:pt>
                <c:pt idx="14">
                  <c:v>0.558139534883721</c:v>
                </c:pt>
                <c:pt idx="15">
                  <c:v>0.558139534883721</c:v>
                </c:pt>
                <c:pt idx="16">
                  <c:v>0.558139534883721</c:v>
                </c:pt>
                <c:pt idx="17">
                  <c:v>0.558139534883721</c:v>
                </c:pt>
                <c:pt idx="18">
                  <c:v>1.116279069767442</c:v>
                </c:pt>
                <c:pt idx="19">
                  <c:v>1.116279069767442</c:v>
                </c:pt>
                <c:pt idx="20">
                  <c:v>0.558139534883721</c:v>
                </c:pt>
                <c:pt idx="21">
                  <c:v>0.558139534883721</c:v>
                </c:pt>
                <c:pt idx="22">
                  <c:v>0.558139534883721</c:v>
                </c:pt>
                <c:pt idx="23">
                  <c:v>0.558139534883721</c:v>
                </c:pt>
                <c:pt idx="24">
                  <c:v>2.232558139534883</c:v>
                </c:pt>
                <c:pt idx="25">
                  <c:v>0.558139534883721</c:v>
                </c:pt>
                <c:pt idx="26">
                  <c:v>1.674418604651163</c:v>
                </c:pt>
                <c:pt idx="27">
                  <c:v>0.558139534883721</c:v>
                </c:pt>
                <c:pt idx="28">
                  <c:v>0.558139534883721</c:v>
                </c:pt>
                <c:pt idx="29">
                  <c:v>0.558139534883721</c:v>
                </c:pt>
                <c:pt idx="30">
                  <c:v>0.558139534883721</c:v>
                </c:pt>
                <c:pt idx="31">
                  <c:v>0.0</c:v>
                </c:pt>
                <c:pt idx="32">
                  <c:v>1.127906976744186</c:v>
                </c:pt>
                <c:pt idx="33">
                  <c:v>8.313953488372093</c:v>
                </c:pt>
                <c:pt idx="34">
                  <c:v>13.51162790697674</c:v>
                </c:pt>
                <c:pt idx="35">
                  <c:v>0.0</c:v>
                </c:pt>
                <c:pt idx="36">
                  <c:v>1.674418604651163</c:v>
                </c:pt>
                <c:pt idx="37">
                  <c:v>1.534883720930233</c:v>
                </c:pt>
                <c:pt idx="38">
                  <c:v>1.534883720930233</c:v>
                </c:pt>
                <c:pt idx="39">
                  <c:v>3.093023255813953</c:v>
                </c:pt>
                <c:pt idx="40">
                  <c:v>0.0</c:v>
                </c:pt>
                <c:pt idx="41">
                  <c:v>0.988372093023256</c:v>
                </c:pt>
                <c:pt idx="42">
                  <c:v>0.988372093023256</c:v>
                </c:pt>
                <c:pt idx="43">
                  <c:v>0.0232558139534884</c:v>
                </c:pt>
                <c:pt idx="44">
                  <c:v>2.08139534883721</c:v>
                </c:pt>
                <c:pt idx="45">
                  <c:v>0.988372093023256</c:v>
                </c:pt>
                <c:pt idx="46">
                  <c:v>1.546511627906977</c:v>
                </c:pt>
                <c:pt idx="47">
                  <c:v>1.546511627906977</c:v>
                </c:pt>
                <c:pt idx="48">
                  <c:v>1.546511627906977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Sheet2!$K$1</c:f>
              <c:strCache>
                <c:ptCount val="1"/>
                <c:pt idx="0">
                  <c:v>LTER_EUROPE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Sheet2!$K$55:$K$108</c:f>
              <c:numCache>
                <c:formatCode>General</c:formatCode>
                <c:ptCount val="5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1.4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0.727272727272727</c:v>
                </c:pt>
                <c:pt idx="36">
                  <c:v>0.0</c:v>
                </c:pt>
                <c:pt idx="37">
                  <c:v>0.2</c:v>
                </c:pt>
                <c:pt idx="38">
                  <c:v>0.2</c:v>
                </c:pt>
                <c:pt idx="39">
                  <c:v>0.0363636363636364</c:v>
                </c:pt>
                <c:pt idx="40">
                  <c:v>0.521212121212121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0.672727272727273</c:v>
                </c:pt>
                <c:pt idx="50">
                  <c:v>0.0</c:v>
                </c:pt>
                <c:pt idx="51">
                  <c:v>0.0</c:v>
                </c:pt>
                <c:pt idx="52">
                  <c:v>0.672727272727273</c:v>
                </c:pt>
                <c:pt idx="53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Sheet2!$L$1</c:f>
              <c:strCache>
                <c:ptCount val="1"/>
                <c:pt idx="0">
                  <c:v>ONEShare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Sheet2!$L$55:$L$108</c:f>
              <c:numCache>
                <c:formatCode>General</c:formatCode>
                <c:ptCount val="54"/>
                <c:pt idx="0">
                  <c:v>0.954128440366972</c:v>
                </c:pt>
                <c:pt idx="1">
                  <c:v>0.055045871559633</c:v>
                </c:pt>
                <c:pt idx="2">
                  <c:v>0.880733944954128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Sheet2!$M$1</c:f>
              <c:strCache>
                <c:ptCount val="1"/>
                <c:pt idx="0">
                  <c:v>TERN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Sheet2!$M$55:$M$108</c:f>
              <c:numCache>
                <c:formatCode>General</c:formatCode>
                <c:ptCount val="54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Sheet2!$N$1</c:f>
              <c:strCache>
                <c:ptCount val="1"/>
                <c:pt idx="0">
                  <c:v>TFRI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Sheet2!$N$55:$N$108</c:f>
              <c:numCache>
                <c:formatCode>General</c:formatCode>
                <c:ptCount val="54"/>
                <c:pt idx="0">
                  <c:v>1.352941176470588</c:v>
                </c:pt>
                <c:pt idx="1">
                  <c:v>0.0</c:v>
                </c:pt>
                <c:pt idx="2">
                  <c:v>0.823529411764706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5.352941176470587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2.647058823529412</c:v>
                </c:pt>
                <c:pt idx="40">
                  <c:v>4.529411764705881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0.176470588235294</c:v>
                </c:pt>
                <c:pt idx="51">
                  <c:v>0.176470588235294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Sheet2!$O$1</c:f>
              <c:strCache>
                <c:ptCount val="1"/>
                <c:pt idx="0">
                  <c:v>USANPN</c:v>
                </c:pt>
              </c:strCache>
            </c:strRef>
          </c:tx>
          <c:invertIfNegative val="0"/>
          <c:cat>
            <c:strRef>
              <c:f>Sheet2!$A$55:$A$108</c:f>
              <c:strCache>
                <c:ptCount val="54"/>
                <c:pt idx="0">
                  <c:v>/ns0:eml/dataset/dataTable/entityDescription</c:v>
                </c:pt>
                <c:pt idx="1">
                  <c:v>/ns0:eml/dataset/intellectualRights</c:v>
                </c:pt>
                <c:pt idx="2">
                  <c:v>/ns0:eml/dataset/intellectualRights/para</c:v>
                </c:pt>
                <c:pt idx="3">
                  <c:v>/ns0:eml/dataset/intellectualRights/para/itemizedlist/listitem/para</c:v>
                </c:pt>
                <c:pt idx="4">
                  <c:v>/ns0:eml/dataset/intellectualRights/section/para</c:v>
                </c:pt>
                <c:pt idx="5">
                  <c:v>/ns0:eml/dataset/intellectualRights/section/para/itemizedlist/listitem/itemizedlist/listitem/para</c:v>
                </c:pt>
                <c:pt idx="6">
                  <c:v>/ns0:eml/dataset/intellectualRights/section/para/itemizedlist/listitem/para</c:v>
                </c:pt>
                <c:pt idx="7">
                  <c:v>/ns0:eml/dataset/intellectualRights/section/title</c:v>
                </c:pt>
                <c:pt idx="8">
                  <c:v>/ns0:eml/dataset/methods/methodStep/dataSource/contact/address/administrativeArea</c:v>
                </c:pt>
                <c:pt idx="9">
                  <c:v>/ns0:eml/dataset/methods/methodStep/dataSource/contact/address/city</c:v>
                </c:pt>
                <c:pt idx="10">
                  <c:v>/ns0:eml/dataset/methods/methodStep/dataSource/contact/address/country</c:v>
                </c:pt>
                <c:pt idx="11">
                  <c:v>/ns0:eml/dataset/methods/methodStep/dataSource/contact/address/deliveryPoint</c:v>
                </c:pt>
                <c:pt idx="12">
                  <c:v>/ns0:eml/dataset/methods/methodStep/dataSource/contact/address/postalCode</c:v>
                </c:pt>
                <c:pt idx="13">
                  <c:v>/ns0:eml/dataset/methods/methodStep/dataSource/contact/electronicMailAddress</c:v>
                </c:pt>
                <c:pt idx="14">
                  <c:v>/ns0:eml/dataset/methods/methodStep/dataSource/contact/individualName/givenName</c:v>
                </c:pt>
                <c:pt idx="15">
                  <c:v>/ns0:eml/dataset/methods/methodStep/dataSource/contact/individualName/surName</c:v>
                </c:pt>
                <c:pt idx="16">
                  <c:v>/ns0:eml/dataset/methods/methodStep/dataSource/contact/onlineUrl</c:v>
                </c:pt>
                <c:pt idx="17">
                  <c:v>/ns0:eml/dataset/methods/methodStep/dataSource/contact/organizationName</c:v>
                </c:pt>
                <c:pt idx="18">
                  <c:v>/ns0:eml/dataset/methods/methodStep/dataSource/contact/phone</c:v>
                </c:pt>
                <c:pt idx="19">
                  <c:v>/ns0:eml/dataset/methods/methodStep/dataSource/contact/phone/@phonetype</c:v>
                </c:pt>
                <c:pt idx="20">
                  <c:v>/ns0:eml/dataset/methods/methodStep/dataSource/contact/positionName</c:v>
                </c:pt>
                <c:pt idx="21">
                  <c:v>/ns0:eml/dataset/methods/methodStep/dataSource/creator/address/administrativeArea</c:v>
                </c:pt>
                <c:pt idx="22">
                  <c:v>/ns0:eml/dataset/methods/methodStep/dataSource/creator/address/city</c:v>
                </c:pt>
                <c:pt idx="23">
                  <c:v>/ns0:eml/dataset/methods/methodStep/dataSource/creator/address/country</c:v>
                </c:pt>
                <c:pt idx="24">
                  <c:v>/ns0:eml/dataset/methods/methodStep/dataSource/creator/address/deliveryPoint</c:v>
                </c:pt>
                <c:pt idx="25">
                  <c:v>/ns0:eml/dataset/methods/methodStep/dataSource/creator/address/postalCode</c:v>
                </c:pt>
                <c:pt idx="26">
                  <c:v>/ns0:eml/dataset/methods/methodStep/dataSource/creator/organizationName</c:v>
                </c:pt>
                <c:pt idx="27">
                  <c:v>/ns0:eml/dataset/methods/methodStep/dataSource/distribution/online/onlineDescription</c:v>
                </c:pt>
                <c:pt idx="28">
                  <c:v>/ns0:eml/dataset/methods/methodStep/dataSource/distribution/online/url</c:v>
                </c:pt>
                <c:pt idx="29">
                  <c:v>/ns0:eml/dataset/methods/methodStep/dataSource/distribution/online/url/@function</c:v>
                </c:pt>
                <c:pt idx="30">
                  <c:v>/ns0:eml/dataset/methods/methodStep/dataSource/title</c:v>
                </c:pt>
                <c:pt idx="31">
                  <c:v>/ns0:eml/dataset/methods/methodStep/description</c:v>
                </c:pt>
                <c:pt idx="32">
                  <c:v>/ns0:eml/dataset/methods/methodStep/description/para</c:v>
                </c:pt>
                <c:pt idx="33">
                  <c:v>/ns0:eml/dataset/methods/methodStep/description/section/para</c:v>
                </c:pt>
                <c:pt idx="34">
                  <c:v>/ns0:eml/dataset/methods/methodStep/description/section/para/itemizedlist/listitem/para</c:v>
                </c:pt>
                <c:pt idx="35">
                  <c:v>/ns0:eml/dataset/methods/methodStep/description/section/para/literalLayout</c:v>
                </c:pt>
                <c:pt idx="36">
                  <c:v>/ns0:eml/dataset/methods/methodStep/description/section/para/orderedlist/listitem/para</c:v>
                </c:pt>
                <c:pt idx="37">
                  <c:v>/ns0:eml/dataset/methods/methodStep/description/section/para/ulink</c:v>
                </c:pt>
                <c:pt idx="38">
                  <c:v>/ns0:eml/dataset/methods/methodStep/description/section/para/ulink/@url</c:v>
                </c:pt>
                <c:pt idx="39">
                  <c:v>/ns0:eml/dataset/methods/methodStep/description/section/title</c:v>
                </c:pt>
                <c:pt idx="40">
                  <c:v>/ns0:eml/dataset/methods/methodStep/instrumentation</c:v>
                </c:pt>
                <c:pt idx="41">
                  <c:v>/ns0:eml/dataset/methods/methodStep/protocol/@scope</c:v>
                </c:pt>
                <c:pt idx="42">
                  <c:v>/ns0:eml/dataset/methods/methodStep/protocol/creator/@scope</c:v>
                </c:pt>
                <c:pt idx="43">
                  <c:v>/ns0:eml/dataset/methods/methodStep/protocol/creator/individualName/surName</c:v>
                </c:pt>
                <c:pt idx="44">
                  <c:v>/ns0:eml/dataset/methods/methodStep/protocol/creator/organizationName</c:v>
                </c:pt>
                <c:pt idx="45">
                  <c:v>/ns0:eml/dataset/methods/methodStep/protocol/distribution/@scope</c:v>
                </c:pt>
                <c:pt idx="46">
                  <c:v>/ns0:eml/dataset/methods/methodStep/protocol/distribution/online/url</c:v>
                </c:pt>
                <c:pt idx="47">
                  <c:v>/ns0:eml/dataset/methods/methodStep/protocol/distribution/online/url/@function</c:v>
                </c:pt>
                <c:pt idx="48">
                  <c:v>/ns0:eml/dataset/methods/methodStep/protocol/title</c:v>
                </c:pt>
                <c:pt idx="49">
                  <c:v>/ns0:eml/dataset/methods/sampling/samplingDescription</c:v>
                </c:pt>
                <c:pt idx="50">
                  <c:v>/ns0:eml/dataset/methods/sampling/samplingDescription/para</c:v>
                </c:pt>
                <c:pt idx="51">
                  <c:v>/ns0:eml/dataset/methods/sampling/studyExtent/description/para</c:v>
                </c:pt>
                <c:pt idx="52">
                  <c:v>/ns0:eml/dataset/methods/sampling/studyExtent/description/section/para</c:v>
                </c:pt>
                <c:pt idx="53">
                  <c:v>/ns0:eml/dataset/project/@scope</c:v>
                </c:pt>
              </c:strCache>
            </c:strRef>
          </c:cat>
          <c:val>
            <c:numRef>
              <c:f>Sheet2!$O$55:$O$108</c:f>
              <c:numCache>
                <c:formatCode>General</c:formatCode>
                <c:ptCount val="54"/>
                <c:pt idx="0">
                  <c:v>3.0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12.0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4.0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1.0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579176"/>
        <c:axId val="-2142575960"/>
      </c:barChart>
      <c:catAx>
        <c:axId val="-2142579176"/>
        <c:scaling>
          <c:orientation val="minMax"/>
        </c:scaling>
        <c:delete val="0"/>
        <c:axPos val="b"/>
        <c:majorTickMark val="none"/>
        <c:minorTickMark val="none"/>
        <c:tickLblPos val="none"/>
        <c:crossAx val="-2142575960"/>
        <c:crosses val="autoZero"/>
        <c:auto val="1"/>
        <c:lblAlgn val="ctr"/>
        <c:lblOffset val="100"/>
        <c:noMultiLvlLbl val="0"/>
      </c:catAx>
      <c:valAx>
        <c:axId val="-2142575960"/>
        <c:scaling>
          <c:orientation val="minMax"/>
          <c:max val="14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579176"/>
        <c:crosses val="autoZero"/>
        <c:crossBetween val="between"/>
      </c:valAx>
      <c:spPr>
        <a:ln w="28575" cmpd="sng"/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baseline="0" dirty="0" smtClean="0"/>
              <a:t>LTER Level 4 Recommendation: </a:t>
            </a:r>
            <a:r>
              <a:rPr lang="en-US" sz="2400" b="1" i="0" u="none" strike="noStrike" baseline="0" dirty="0" smtClean="0">
                <a:effectLst/>
              </a:rPr>
              <a:t>Access </a:t>
            </a:r>
            <a:endParaRPr lang="en-US" sz="2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ESA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6.0</c:v>
                </c:pt>
                <c:pt idx="5">
                  <c:v>5.0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GLEON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Sheet2!$E$2:$E$8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0.25</c:v>
                </c:pt>
                <c:pt idx="3">
                  <c:v>0.0</c:v>
                </c:pt>
                <c:pt idx="4">
                  <c:v>2.583333333333333</c:v>
                </c:pt>
                <c:pt idx="5">
                  <c:v>2.5</c:v>
                </c:pt>
                <c:pt idx="6">
                  <c:v>0.583333333333333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GOA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Sheet2!$F$2:$F$8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0.0408163265306122</c:v>
                </c:pt>
                <c:pt idx="3">
                  <c:v>0.0</c:v>
                </c:pt>
                <c:pt idx="4">
                  <c:v>2.846938775510204</c:v>
                </c:pt>
                <c:pt idx="5">
                  <c:v>1.969387755102041</c:v>
                </c:pt>
                <c:pt idx="6">
                  <c:v>3.785714285714286</c:v>
                </c:pt>
              </c:numCache>
            </c:numRef>
          </c:val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IOE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Sheet2!$G$2:$G$8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5.0</c:v>
                </c:pt>
                <c:pt idx="5">
                  <c:v>3.0</c:v>
                </c:pt>
                <c:pt idx="6">
                  <c:v>0.75</c:v>
                </c:pt>
              </c:numCache>
            </c:numRef>
          </c:val>
        </c:ser>
        <c:ser>
          <c:idx val="4"/>
          <c:order val="4"/>
          <c:tx>
            <c:strRef>
              <c:f>Sheet2!$H$1</c:f>
              <c:strCache>
                <c:ptCount val="1"/>
                <c:pt idx="0">
                  <c:v>KNB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Sheet2!$H$2:$H$8</c:f>
              <c:numCache>
                <c:formatCode>General</c:formatCode>
                <c:ptCount val="7"/>
                <c:pt idx="0">
                  <c:v>0.967741935483871</c:v>
                </c:pt>
                <c:pt idx="1">
                  <c:v>0.967741935483871</c:v>
                </c:pt>
                <c:pt idx="2">
                  <c:v>0.129032258064516</c:v>
                </c:pt>
                <c:pt idx="3">
                  <c:v>0.0</c:v>
                </c:pt>
                <c:pt idx="4">
                  <c:v>3.451612903225805</c:v>
                </c:pt>
                <c:pt idx="5">
                  <c:v>2.935483870967742</c:v>
                </c:pt>
                <c:pt idx="6">
                  <c:v>0.483870967741935</c:v>
                </c:pt>
              </c:numCache>
            </c:numRef>
          </c:val>
        </c:ser>
        <c:ser>
          <c:idx val="5"/>
          <c:order val="5"/>
          <c:tx>
            <c:strRef>
              <c:f>Sheet2!$I$1</c:f>
              <c:strCache>
                <c:ptCount val="1"/>
                <c:pt idx="0">
                  <c:v>KUBI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Sheet2!$I$2:$I$8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Sheet2!$J$1</c:f>
              <c:strCache>
                <c:ptCount val="1"/>
                <c:pt idx="0">
                  <c:v>LTER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Sheet2!$J$2:$J$8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0.0232558139534884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Sheet2!$K$1</c:f>
              <c:strCache>
                <c:ptCount val="1"/>
                <c:pt idx="0">
                  <c:v>LTER_EUROPE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Sheet2!$K$2:$K$8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0.0</c:v>
                </c:pt>
                <c:pt idx="4">
                  <c:v>2.0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Sheet2!$L$1</c:f>
              <c:strCache>
                <c:ptCount val="1"/>
                <c:pt idx="0">
                  <c:v>ONEShare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Sheet2!$L$2:$L$8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Sheet2!$M$1</c:f>
              <c:strCache>
                <c:ptCount val="1"/>
                <c:pt idx="0">
                  <c:v>TERN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Sheet2!$M$2:$M$8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Sheet2!$N$1</c:f>
              <c:strCache>
                <c:ptCount val="1"/>
                <c:pt idx="0">
                  <c:v>TFRI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Sheet2!$N$2:$N$8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0.647058823529412</c:v>
                </c:pt>
                <c:pt idx="3">
                  <c:v>0.0</c:v>
                </c:pt>
                <c:pt idx="4">
                  <c:v>1.647058823529412</c:v>
                </c:pt>
                <c:pt idx="5">
                  <c:v>1.647058823529412</c:v>
                </c:pt>
                <c:pt idx="6">
                  <c:v>0.588235294117647</c:v>
                </c:pt>
              </c:numCache>
            </c:numRef>
          </c:val>
        </c:ser>
        <c:ser>
          <c:idx val="11"/>
          <c:order val="11"/>
          <c:tx>
            <c:strRef>
              <c:f>Sheet2!$O$1</c:f>
              <c:strCache>
                <c:ptCount val="1"/>
                <c:pt idx="0">
                  <c:v>USANPN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/ns0:eml/access/@authSystem</c:v>
                </c:pt>
                <c:pt idx="1">
                  <c:v>/ns0:eml/access/@order</c:v>
                </c:pt>
                <c:pt idx="2">
                  <c:v>/ns0:eml/access/@scope</c:v>
                </c:pt>
                <c:pt idx="3">
                  <c:v>/ns0:eml/access/@system</c:v>
                </c:pt>
                <c:pt idx="4">
                  <c:v>/ns0:eml/access/allow/permission</c:v>
                </c:pt>
                <c:pt idx="5">
                  <c:v>/ns0:eml/access/allow/principal</c:v>
                </c:pt>
                <c:pt idx="6">
                  <c:v>/ns0:eml/dataset/dataTable/physical/@id</c:v>
                </c:pt>
              </c:strCache>
            </c:strRef>
          </c:cat>
          <c:val>
            <c:numRef>
              <c:f>Sheet2!$O$2:$O$8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0.0</c:v>
                </c:pt>
                <c:pt idx="4">
                  <c:v>1.0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496232"/>
        <c:axId val="-2142493016"/>
      </c:barChart>
      <c:catAx>
        <c:axId val="-2142496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493016"/>
        <c:crosses val="autoZero"/>
        <c:auto val="1"/>
        <c:lblAlgn val="ctr"/>
        <c:lblOffset val="100"/>
        <c:noMultiLvlLbl val="0"/>
      </c:catAx>
      <c:valAx>
        <c:axId val="-2142493016"/>
        <c:scaling>
          <c:orientation val="minMax"/>
          <c:max val="8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496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0.87119</cdr:x>
      <cdr:y>0.07082</cdr:y>
    </cdr:from>
    <cdr:to>
      <cdr:x>0.97419</cdr:x>
      <cdr:y>0.93321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546861" y="167759"/>
          <a:ext cx="892288" cy="204296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0.48931</cdr:x>
      <cdr:y>0.06724</cdr:y>
    </cdr:from>
    <cdr:to>
      <cdr:x>0.87021</cdr:x>
      <cdr:y>0.92964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238779" y="159290"/>
          <a:ext cx="3299623" cy="204297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0.07535</cdr:x>
      <cdr:y>0.06724</cdr:y>
    </cdr:from>
    <cdr:to>
      <cdr:x>0.48931</cdr:x>
      <cdr:y>0.92964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652774" y="159291"/>
          <a:ext cx="3586005" cy="204297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0.03258</cdr:x>
      <cdr:y>0.06724</cdr:y>
    </cdr:from>
    <cdr:to>
      <cdr:x>0.07535</cdr:x>
      <cdr:y>0.92964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282217" y="159291"/>
          <a:ext cx="370558" cy="204297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0.85399</cdr:x>
      <cdr:y>0.13134</cdr:y>
    </cdr:from>
    <cdr:to>
      <cdr:x>0.96612</cdr:x>
      <cdr:y>0.91853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469175" y="354899"/>
          <a:ext cx="980680" cy="212707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0.46394</cdr:x>
      <cdr:y>0.1247</cdr:y>
    </cdr:from>
    <cdr:to>
      <cdr:x>0.85435</cdr:x>
      <cdr:y>0.9154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4057672" y="336952"/>
          <a:ext cx="3414669" cy="213655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0.07244</cdr:x>
      <cdr:y>0.1225</cdr:y>
    </cdr:from>
    <cdr:to>
      <cdr:x>0.46394</cdr:x>
      <cdr:y>0.9154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33537" y="331004"/>
          <a:ext cx="3424135" cy="214250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0.0283</cdr:x>
      <cdr:y>0.12711</cdr:y>
    </cdr:from>
    <cdr:to>
      <cdr:x>0.07386</cdr:x>
      <cdr:y>0.9154</cdr:y>
    </cdr:to>
    <cdr:sp macro="" textlink="">
      <cdr:nvSpPr>
        <cdr:cNvPr id="6" name="Rounded Rectangle 5"/>
        <cdr:cNvSpPr/>
      </cdr:nvSpPr>
      <cdr:spPr>
        <a:xfrm xmlns:a="http://schemas.openxmlformats.org/drawingml/2006/main">
          <a:off x="247543" y="343455"/>
          <a:ext cx="398445" cy="2130053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3">
            <a:alpha val="14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0.03971</cdr:x>
      <cdr:y>0.01869</cdr:y>
    </cdr:from>
    <cdr:to>
      <cdr:x>0.14817</cdr:x>
      <cdr:y>0.97297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40190" y="108848"/>
          <a:ext cx="929237" cy="555641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>
            <a:lumMod val="60000"/>
            <a:lumOff val="40000"/>
            <a:alpha val="7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0.14842</cdr:x>
      <cdr:y>0.01688</cdr:y>
    </cdr:from>
    <cdr:to>
      <cdr:x>0.46739</cdr:x>
      <cdr:y>0.96861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271522" y="98297"/>
          <a:ext cx="2732638" cy="554155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40000"/>
            <a:lumOff val="60000"/>
            <a:alpha val="1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0.46664</cdr:x>
      <cdr:y>0.01834</cdr:y>
    </cdr:from>
    <cdr:to>
      <cdr:x>0.79747</cdr:x>
      <cdr:y>0.97006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997789" y="106763"/>
          <a:ext cx="2834238" cy="5541559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>
            <a:lumMod val="60000"/>
            <a:lumOff val="40000"/>
            <a:alpha val="1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0.79673</cdr:x>
      <cdr:y>0.02015</cdr:y>
    </cdr:from>
    <cdr:to>
      <cdr:x>0.86072</cdr:x>
      <cdr:y>0.97528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825656" y="117314"/>
          <a:ext cx="548238" cy="55613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60000"/>
            <a:lumOff val="40000"/>
            <a:alpha val="1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72DBB-9F9D-F547-B2D5-C4E20074015C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45F0-3C31-F547-AB2B-D4F4522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r>
              <a:rPr lang="en-US" baseline="0" dirty="0" smtClean="0"/>
              <a:t> – taxonomic coverage anomaly, </a:t>
            </a:r>
          </a:p>
          <a:p>
            <a:r>
              <a:rPr lang="en-US" baseline="0" dirty="0" smtClean="0"/>
              <a:t>Evaluation – LTER has great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5F0-3C31-F547-AB2B-D4F452295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@package id – system MD unique</a:t>
            </a:r>
            <a:r>
              <a:rPr lang="en-US" baseline="0" dirty="0" smtClean="0"/>
              <a:t> identifier for dataset</a:t>
            </a:r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Associated party surname</a:t>
            </a:r>
          </a:p>
          <a:p>
            <a:r>
              <a:rPr lang="en-US" dirty="0" smtClean="0"/>
              <a:t>Contact surname</a:t>
            </a:r>
          </a:p>
          <a:p>
            <a:r>
              <a:rPr lang="en-US" dirty="0" smtClean="0"/>
              <a:t>Creator surname</a:t>
            </a:r>
          </a:p>
          <a:p>
            <a:r>
              <a:rPr lang="en-US" dirty="0" smtClean="0"/>
              <a:t>Distribution/offline/</a:t>
            </a:r>
            <a:r>
              <a:rPr lang="en-US" dirty="0" err="1" smtClean="0"/>
              <a:t>mediumname</a:t>
            </a:r>
            <a:endParaRPr lang="en-US" dirty="0" smtClean="0"/>
          </a:p>
          <a:p>
            <a:r>
              <a:rPr lang="en-US" dirty="0" smtClean="0"/>
              <a:t>Dataset/Distribution/online/URL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Metadata provider surname</a:t>
            </a:r>
          </a:p>
          <a:p>
            <a:r>
              <a:rPr lang="en-US" dirty="0" smtClean="0"/>
              <a:t>Physical/distribution/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pubDate</a:t>
            </a:r>
            <a:endParaRPr lang="en-US" dirty="0" smtClean="0"/>
          </a:p>
          <a:p>
            <a:r>
              <a:rPr lang="en-US" dirty="0" smtClean="0"/>
              <a:t>Publisher</a:t>
            </a:r>
          </a:p>
          <a:p>
            <a:r>
              <a:rPr lang="en-US" dirty="0" smtClean="0"/>
              <a:t>Spatial raster online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5F0-3C31-F547-AB2B-D4F452295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Geographic coverage</a:t>
            </a:r>
          </a:p>
          <a:p>
            <a:r>
              <a:rPr lang="en-US" dirty="0" smtClean="0"/>
              <a:t>Taxonomic coverage</a:t>
            </a:r>
          </a:p>
          <a:p>
            <a:r>
              <a:rPr lang="en-US" dirty="0" smtClean="0"/>
              <a:t>Taxonomic system - missing</a:t>
            </a:r>
          </a:p>
          <a:p>
            <a:r>
              <a:rPr lang="en-US" dirty="0" smtClean="0"/>
              <a:t>Temporal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5F0-3C31-F547-AB2B-D4F452295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Datatable</a:t>
            </a:r>
            <a:r>
              <a:rPr lang="en-US" dirty="0" smtClean="0"/>
              <a:t>/</a:t>
            </a:r>
            <a:r>
              <a:rPr lang="en-US" dirty="0" err="1" smtClean="0"/>
              <a:t>entitydescription</a:t>
            </a:r>
            <a:endParaRPr lang="en-US" dirty="0" smtClean="0"/>
          </a:p>
          <a:p>
            <a:r>
              <a:rPr lang="en-US" dirty="0" smtClean="0"/>
              <a:t>Intellectual rights</a:t>
            </a:r>
          </a:p>
          <a:p>
            <a:r>
              <a:rPr lang="en-US" dirty="0" smtClean="0"/>
              <a:t>Methods creator and contact info</a:t>
            </a:r>
          </a:p>
          <a:p>
            <a:r>
              <a:rPr lang="en-US" dirty="0" smtClean="0"/>
              <a:t>Method description</a:t>
            </a:r>
          </a:p>
          <a:p>
            <a:r>
              <a:rPr lang="en-US" dirty="0" smtClean="0"/>
              <a:t>Protocols</a:t>
            </a:r>
          </a:p>
          <a:p>
            <a:endParaRPr lang="en-US" dirty="0" smtClean="0"/>
          </a:p>
          <a:p>
            <a:r>
              <a:rPr lang="en-US" dirty="0" smtClean="0"/>
              <a:t>Sampling/</a:t>
            </a:r>
            <a:r>
              <a:rPr lang="en-US" dirty="0" err="1" smtClean="0"/>
              <a:t>studyextent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5F0-3C31-F547-AB2B-D4F452295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and download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5F0-3C31-F547-AB2B-D4F452295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B516-88C7-4041-921D-56235BDE9E72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BDFB-559B-154B-8243-9F374940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16970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Metadata Improvement</a:t>
            </a:r>
            <a:endParaRPr lang="en-US" dirty="0"/>
          </a:p>
        </p:txBody>
      </p:sp>
      <p:pic>
        <p:nvPicPr>
          <p:cNvPr id="4" name="Picture 3" descr="logo_bluegreen_txt_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3" y="298962"/>
            <a:ext cx="1249677" cy="776306"/>
          </a:xfrm>
          <a:prstGeom prst="rect">
            <a:avLst/>
          </a:prstGeom>
        </p:spPr>
      </p:pic>
      <p:pic>
        <p:nvPicPr>
          <p:cNvPr id="5" name="Picture 4" descr="ns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2" y="5664200"/>
            <a:ext cx="1050376" cy="1058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2333" y="5935133"/>
            <a:ext cx="629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work is funded by The National Science Foundation Award Number </a:t>
            </a:r>
            <a:r>
              <a:rPr lang="en-US" dirty="0"/>
              <a:t>ACI-</a:t>
            </a:r>
            <a:r>
              <a:rPr lang="en-US" dirty="0" smtClean="0"/>
              <a:t>1443062.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63" y="186268"/>
            <a:ext cx="4417434" cy="88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4867" y="3183467"/>
            <a:ext cx="574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Lindsay Powers, Sean Gordon and Ted Habermann – The HDF Group</a:t>
            </a:r>
          </a:p>
          <a:p>
            <a:r>
              <a:rPr lang="en-US" dirty="0" smtClean="0"/>
              <a:t>Matt Jones – UCSB, National Center for Ecological Analysis and Synthesis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876" y="277584"/>
            <a:ext cx="2517990" cy="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41638"/>
              </p:ext>
            </p:extLst>
          </p:nvPr>
        </p:nvGraphicFramePr>
        <p:xfrm>
          <a:off x="288440" y="936223"/>
          <a:ext cx="8567119" cy="465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9894" y="410420"/>
            <a:ext cx="549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LTER Level 2 Recommendation: Discovery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8466" y="3022594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64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47582"/>
              </p:ext>
            </p:extLst>
          </p:nvPr>
        </p:nvGraphicFramePr>
        <p:xfrm>
          <a:off x="288440" y="962076"/>
          <a:ext cx="8567119" cy="5378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57261" y="513239"/>
            <a:ext cx="559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LTER Level 3 Recommendation: Evaluation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63190" y="3183467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120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68667"/>
              </p:ext>
            </p:extLst>
          </p:nvPr>
        </p:nvGraphicFramePr>
        <p:xfrm>
          <a:off x="288440" y="517686"/>
          <a:ext cx="8567119" cy="5822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965199" y="2345264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208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likely use EML modules differently.</a:t>
            </a:r>
          </a:p>
          <a:p>
            <a:r>
              <a:rPr lang="en-US" dirty="0" smtClean="0"/>
              <a:t>Many collections have adopted the latest version of EML.</a:t>
            </a:r>
          </a:p>
          <a:p>
            <a:r>
              <a:rPr lang="en-US" dirty="0" smtClean="0"/>
              <a:t>There is room for improvement for all EML collections, especially in relation to discovery and evaluation MD.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2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other relevant Recommendations to apply to </a:t>
            </a:r>
            <a:r>
              <a:rPr lang="en-US" dirty="0" err="1" smtClean="0"/>
              <a:t>DataONE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CSW</a:t>
            </a:r>
          </a:p>
          <a:p>
            <a:pPr lvl="1"/>
            <a:r>
              <a:rPr lang="en-US" dirty="0" smtClean="0"/>
              <a:t>Service Metadata</a:t>
            </a:r>
          </a:p>
          <a:p>
            <a:pPr lvl="1"/>
            <a:r>
              <a:rPr lang="en-US" dirty="0" err="1" smtClean="0"/>
              <a:t>DataCite</a:t>
            </a:r>
            <a:endParaRPr lang="en-US" dirty="0" smtClean="0"/>
          </a:p>
          <a:p>
            <a:r>
              <a:rPr lang="en-US" dirty="0" smtClean="0"/>
              <a:t>Are the LTER Recommendations meaningful in analysis of other dialects?</a:t>
            </a:r>
          </a:p>
          <a:p>
            <a:r>
              <a:rPr lang="en-US" dirty="0" smtClean="0"/>
              <a:t>Continue working with communities to analyze their metadata with respect to their priorities</a:t>
            </a:r>
          </a:p>
          <a:p>
            <a:pPr lvl="1"/>
            <a:r>
              <a:rPr lang="en-US" dirty="0" smtClean="0"/>
              <a:t>Apply diverse recommendations to dialects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only examined collections using EML</a:t>
            </a:r>
          </a:p>
          <a:p>
            <a:r>
              <a:rPr lang="en-US" dirty="0" smtClean="0"/>
              <a:t>These samples are taken from what is submitted to </a:t>
            </a:r>
            <a:r>
              <a:rPr lang="en-US" dirty="0" err="1" smtClean="0"/>
              <a:t>DataONE</a:t>
            </a:r>
            <a:r>
              <a:rPr lang="en-US" dirty="0" smtClean="0"/>
              <a:t> and may not be complete with respect to the original collection.</a:t>
            </a:r>
          </a:p>
          <a:p>
            <a:r>
              <a:rPr lang="en-US" dirty="0" smtClean="0"/>
              <a:t>This is very early work and we want your feedback.</a:t>
            </a:r>
          </a:p>
          <a:p>
            <a:r>
              <a:rPr lang="en-US" dirty="0" smtClean="0"/>
              <a:t>This is a learning opportunity for all of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Terms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4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Collection: A group of metadata records, commonly compiled by a data facility, organization or project and often stored in a database or web accessible folder.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Concept : General term for describing a documentation entity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Dialect : A particular form of the documentation language that is specific to a community.</a:t>
            </a:r>
          </a:p>
          <a:p>
            <a:endParaRPr lang="en-US" sz="2000" dirty="0" smtClean="0"/>
          </a:p>
          <a:p>
            <a:r>
              <a:rPr lang="en-US" sz="2000"/>
              <a:t>Recommendation: A set of concepts that a group believes is required for achieving a documentation goal</a:t>
            </a:r>
            <a:r>
              <a:rPr lang="en-US" sz="2000"/>
              <a:t>.</a:t>
            </a:r>
            <a:r>
              <a:rPr lang="en-US" sz="2000" smtClean="0"/>
              <a:t> 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4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29173"/>
              </p:ext>
            </p:extLst>
          </p:nvPr>
        </p:nvGraphicFramePr>
        <p:xfrm>
          <a:off x="211667" y="624970"/>
          <a:ext cx="874089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815"/>
                <a:gridCol w="1456815"/>
                <a:gridCol w="1456815"/>
                <a:gridCol w="1456815"/>
                <a:gridCol w="1456815"/>
                <a:gridCol w="14568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Collection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EML 2.0.1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EML 2.1.0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EML 2.1.1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EML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Records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SANPARKS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PISCO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68818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CLOEBIRD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TFRI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KNB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91132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GLEON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GOA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IOE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KUBI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LTER_EUROPE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ONEShare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USANPN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426" y="99618"/>
            <a:ext cx="906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EML Distribution from 250 random EML samples from each collection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129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Identification: </a:t>
            </a:r>
            <a:r>
              <a:rPr lang="en-US" dirty="0"/>
              <a:t>Minimum content for adequate data set discovery in a general </a:t>
            </a:r>
            <a:r>
              <a:rPr lang="en-US" dirty="0" smtClean="0"/>
              <a:t>cataloging system </a:t>
            </a:r>
            <a:r>
              <a:rPr lang="en-US" dirty="0"/>
              <a:t>or repository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Discovery: Coverage information to support targeted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Evaluation: </a:t>
            </a:r>
            <a:r>
              <a:rPr lang="en-US" dirty="0"/>
              <a:t>data set details to enable end-user evaluation of </a:t>
            </a:r>
            <a:r>
              <a:rPr lang="en-US" dirty="0" smtClean="0"/>
              <a:t>the methodology </a:t>
            </a:r>
            <a:r>
              <a:rPr lang="en-US" dirty="0"/>
              <a:t>and data entities</a:t>
            </a:r>
            <a:r>
              <a:rPr lang="en-US" dirty="0" smtClean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Access: data access details that support automated retrieval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8317520">
            <a:off x="7003" y="5944631"/>
            <a:ext cx="113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Access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9962" y="5986533"/>
            <a:ext cx="13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Discovery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6746" y="5986533"/>
            <a:ext cx="1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Evaluation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31545" y="6017311"/>
            <a:ext cx="58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ID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03125" y="5755700"/>
            <a:ext cx="6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1794" y="186782"/>
            <a:ext cx="730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Comparisons of EML 2.0.1 and 2.1.1 for ESA Collection</a:t>
            </a:r>
            <a:endParaRPr lang="en-US" sz="2400" b="1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88368"/>
              </p:ext>
            </p:extLst>
          </p:nvPr>
        </p:nvGraphicFramePr>
        <p:xfrm>
          <a:off x="281080" y="510802"/>
          <a:ext cx="8749860" cy="244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4125"/>
              </p:ext>
            </p:extLst>
          </p:nvPr>
        </p:nvGraphicFramePr>
        <p:xfrm>
          <a:off x="281080" y="3386751"/>
          <a:ext cx="8662740" cy="236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>
          <a:xfrm>
            <a:off x="7760208" y="675392"/>
            <a:ext cx="980680" cy="2127076"/>
          </a:xfrm>
          <a:prstGeom prst="rect">
            <a:avLst/>
          </a:prstGeom>
          <a:solidFill>
            <a:schemeClr val="accent6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5539" y="665912"/>
            <a:ext cx="3414669" cy="213655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1404" y="659963"/>
            <a:ext cx="3424135" cy="2142504"/>
          </a:xfrm>
          <a:prstGeom prst="rect">
            <a:avLst/>
          </a:prstGeom>
          <a:solidFill>
            <a:schemeClr val="accent2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5410" y="672414"/>
            <a:ext cx="398445" cy="2130053"/>
          </a:xfrm>
          <a:prstGeom prst="roundRect">
            <a:avLst/>
          </a:prstGeom>
          <a:solidFill>
            <a:schemeClr val="accent3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363188" y="2548468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28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0399" y="279916"/>
            <a:ext cx="643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Comparisons of EML 2.0.1 and 2.1.1 for LTER Collection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33632" y="5787119"/>
            <a:ext cx="8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LTER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18317520">
            <a:off x="7003" y="5944631"/>
            <a:ext cx="113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Access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29962" y="5986533"/>
            <a:ext cx="13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Discovery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0300" y="5986533"/>
            <a:ext cx="1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Evaluation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85493" y="6017311"/>
            <a:ext cx="58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ID</a:t>
            </a:r>
            <a:endParaRPr lang="en-US" sz="1600" b="1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75030"/>
              </p:ext>
            </p:extLst>
          </p:nvPr>
        </p:nvGraphicFramePr>
        <p:xfrm>
          <a:off x="289820" y="3418169"/>
          <a:ext cx="8662740" cy="236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11057"/>
              </p:ext>
            </p:extLst>
          </p:nvPr>
        </p:nvGraphicFramePr>
        <p:xfrm>
          <a:off x="334107" y="690189"/>
          <a:ext cx="8746189" cy="2702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7844385" y="3572933"/>
            <a:ext cx="892288" cy="2042969"/>
          </a:xfrm>
          <a:prstGeom prst="rect">
            <a:avLst/>
          </a:prstGeom>
          <a:solidFill>
            <a:schemeClr val="accent6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4762" y="3572932"/>
            <a:ext cx="3299623" cy="204297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757" y="3572933"/>
            <a:ext cx="3586005" cy="2042970"/>
          </a:xfrm>
          <a:prstGeom prst="rect">
            <a:avLst/>
          </a:prstGeom>
          <a:solidFill>
            <a:schemeClr val="accent2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200" y="3572933"/>
            <a:ext cx="370558" cy="2042970"/>
          </a:xfrm>
          <a:prstGeom prst="rect">
            <a:avLst/>
          </a:prstGeom>
          <a:solidFill>
            <a:schemeClr val="accent3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363190" y="2844793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8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9450"/>
              </p:ext>
            </p:extLst>
          </p:nvPr>
        </p:nvGraphicFramePr>
        <p:xfrm>
          <a:off x="288440" y="1174086"/>
          <a:ext cx="8567119" cy="435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7405" y="575733"/>
            <a:ext cx="728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EML 2.1.1 Collections All LTER Recommendations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 rot="18728314">
            <a:off x="6900332" y="5755267"/>
            <a:ext cx="8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4401" y="5570601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9052959">
            <a:off x="573" y="5866933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3867" y="5575401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63190" y="3005645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437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9153"/>
              </p:ext>
            </p:extLst>
          </p:nvPr>
        </p:nvGraphicFramePr>
        <p:xfrm>
          <a:off x="288440" y="517686"/>
          <a:ext cx="8567119" cy="535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651" y="179588"/>
            <a:ext cx="592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LTER Level 1 Recommendation: Identification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63190" y="2743201"/>
            <a:ext cx="306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# entries per 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874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6DBD"/>
      </a:accent1>
      <a:accent2>
        <a:srgbClr val="C02122"/>
      </a:accent2>
      <a:accent3>
        <a:srgbClr val="73BB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637</Words>
  <Application>Microsoft Macintosh PowerPoint</Application>
  <PresentationFormat>On-screen Show (4:3)</PresentationFormat>
  <Paragraphs>193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Community Metadata Improvement</vt:lpstr>
      <vt:lpstr>Caveats</vt:lpstr>
      <vt:lpstr>Defined Terms</vt:lpstr>
      <vt:lpstr>PowerPoint Presentation</vt:lpstr>
      <vt:lpstr>LTER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learned so far…</vt:lpstr>
      <vt:lpstr>Things to consider and next steps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Powers</dc:creator>
  <cp:lastModifiedBy>Lindsay Powers</cp:lastModifiedBy>
  <cp:revision>52</cp:revision>
  <dcterms:created xsi:type="dcterms:W3CDTF">2015-10-24T18:46:28Z</dcterms:created>
  <dcterms:modified xsi:type="dcterms:W3CDTF">2015-10-28T15:30:43Z</dcterms:modified>
</cp:coreProperties>
</file>